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63" r:id="rId6"/>
    <p:sldId id="257" r:id="rId7"/>
    <p:sldId id="258" r:id="rId8"/>
    <p:sldId id="259" r:id="rId9"/>
    <p:sldId id="260" r:id="rId10"/>
    <p:sldId id="262" r:id="rId11"/>
    <p:sldId id="261" r:id="rId12"/>
    <p:sldId id="265" r:id="rId13"/>
    <p:sldId id="264" r:id="rId14"/>
    <p:sldId id="268" r:id="rId15"/>
    <p:sldId id="266" r:id="rId16"/>
    <p:sldId id="269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1" initials="u" lastIdx="1" clrIdx="0">
    <p:extLst>
      <p:ext uri="{19B8F6BF-5375-455C-9EA6-DF929625EA0E}">
        <p15:presenceInfo xmlns:p15="http://schemas.microsoft.com/office/powerpoint/2012/main" userId="use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0T13:12:49.825" idx="1">
    <p:pos x="1390" y="2071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B0B5B-111F-485D-AFE2-D456C13BB05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DF022D9-34DD-46EF-8AE7-25FB4D0A0183}">
      <dgm:prSet phldrT="[Текст]" custT="1"/>
      <dgm:spPr>
        <a:solidFill>
          <a:schemeClr val="accent5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uk-UA" sz="4000" dirty="0"/>
            <a:t>Мислить критично</a:t>
          </a:r>
        </a:p>
      </dgm:t>
    </dgm:pt>
    <dgm:pt modelId="{FEF3FF83-B2CE-4EB7-BEC4-B4FDB0F9A840}" type="parTrans" cxnId="{C002D7FD-FCB2-4BDD-938E-C9C0DDE2445C}">
      <dgm:prSet/>
      <dgm:spPr/>
      <dgm:t>
        <a:bodyPr/>
        <a:lstStyle/>
        <a:p>
          <a:endParaRPr lang="uk-UA"/>
        </a:p>
      </dgm:t>
    </dgm:pt>
    <dgm:pt modelId="{7F300A74-B603-4208-8B67-9CBB8A1AC60C}" type="sibTrans" cxnId="{C002D7FD-FCB2-4BDD-938E-C9C0DDE2445C}">
      <dgm:prSet/>
      <dgm:spPr/>
      <dgm:t>
        <a:bodyPr/>
        <a:lstStyle/>
        <a:p>
          <a:endParaRPr lang="uk-UA"/>
        </a:p>
      </dgm:t>
    </dgm:pt>
    <dgm:pt modelId="{FF438D22-7FA1-4370-A752-B4C5FFC94440}">
      <dgm:prSet phldrT="[Текст]" custT="1"/>
      <dgm:spPr>
        <a:solidFill>
          <a:schemeClr val="accent5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uk-UA" sz="4000" dirty="0"/>
            <a:t>Розуміє історичні процеси</a:t>
          </a:r>
        </a:p>
      </dgm:t>
    </dgm:pt>
    <dgm:pt modelId="{C0F884FF-42F4-4352-BF73-A5E5C0E88B94}" type="parTrans" cxnId="{B04C0E5A-636F-401C-A2B5-6DAD8A0CE3BD}">
      <dgm:prSet/>
      <dgm:spPr/>
      <dgm:t>
        <a:bodyPr/>
        <a:lstStyle/>
        <a:p>
          <a:endParaRPr lang="uk-UA"/>
        </a:p>
      </dgm:t>
    </dgm:pt>
    <dgm:pt modelId="{D210F8B6-D185-40D0-BAE5-A9F5E40AC71D}" type="sibTrans" cxnId="{B04C0E5A-636F-401C-A2B5-6DAD8A0CE3BD}">
      <dgm:prSet/>
      <dgm:spPr/>
      <dgm:t>
        <a:bodyPr/>
        <a:lstStyle/>
        <a:p>
          <a:endParaRPr lang="uk-UA"/>
        </a:p>
      </dgm:t>
    </dgm:pt>
    <dgm:pt modelId="{77971EBC-5338-4934-8157-BBB4FD8AE71F}">
      <dgm:prSet phldrT="[Текст]" custT="1"/>
      <dgm:spPr>
        <a:solidFill>
          <a:schemeClr val="accent5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uk-UA" sz="4000" dirty="0"/>
            <a:t>Протистоїть </a:t>
          </a:r>
          <a:r>
            <a:rPr lang="uk-UA" sz="4000" dirty="0" err="1"/>
            <a:t>дезинінформації</a:t>
          </a:r>
          <a:endParaRPr lang="uk-UA" sz="4000" dirty="0"/>
        </a:p>
      </dgm:t>
    </dgm:pt>
    <dgm:pt modelId="{EA672FE7-E0C6-4CB0-A37F-FFC06FE5EE91}" type="parTrans" cxnId="{0EC7142F-BB2F-492A-ABD4-98B316A0AA92}">
      <dgm:prSet/>
      <dgm:spPr/>
      <dgm:t>
        <a:bodyPr/>
        <a:lstStyle/>
        <a:p>
          <a:endParaRPr lang="uk-UA"/>
        </a:p>
      </dgm:t>
    </dgm:pt>
    <dgm:pt modelId="{DBB37966-81AF-472B-84F6-5035ABCDD053}" type="sibTrans" cxnId="{0EC7142F-BB2F-492A-ABD4-98B316A0AA92}">
      <dgm:prSet/>
      <dgm:spPr/>
      <dgm:t>
        <a:bodyPr/>
        <a:lstStyle/>
        <a:p>
          <a:endParaRPr lang="uk-UA"/>
        </a:p>
      </dgm:t>
    </dgm:pt>
    <dgm:pt modelId="{852F63DC-C022-4C13-A9E8-FD2169EC387E}" type="pres">
      <dgm:prSet presAssocID="{B56B0B5B-111F-485D-AFE2-D456C13BB05D}" presName="Name0" presStyleCnt="0">
        <dgm:presLayoutVars>
          <dgm:dir/>
          <dgm:resizeHandles val="exact"/>
        </dgm:presLayoutVars>
      </dgm:prSet>
      <dgm:spPr/>
    </dgm:pt>
    <dgm:pt modelId="{1161930C-1542-407F-90E7-C22BE00D93F9}" type="pres">
      <dgm:prSet presAssocID="{3DF022D9-34DD-46EF-8AE7-25FB4D0A0183}" presName="composite" presStyleCnt="0"/>
      <dgm:spPr/>
    </dgm:pt>
    <dgm:pt modelId="{97308983-18C0-41A5-B386-096C1342EFB5}" type="pres">
      <dgm:prSet presAssocID="{3DF022D9-34DD-46EF-8AE7-25FB4D0A0183}" presName="rect1" presStyleLbl="trAlignAcc1" presStyleIdx="0" presStyleCnt="3">
        <dgm:presLayoutVars>
          <dgm:bulletEnabled val="1"/>
        </dgm:presLayoutVars>
      </dgm:prSet>
      <dgm:spPr/>
    </dgm:pt>
    <dgm:pt modelId="{02D39F8A-0F2C-42A7-B125-A3FE41EBD665}" type="pres">
      <dgm:prSet presAssocID="{3DF022D9-34DD-46EF-8AE7-25FB4D0A0183}" presName="rect2" presStyleLbl="fgImgPlace1" presStyleIdx="0" presStyleCnt="3"/>
      <dgm:spPr>
        <a:solidFill>
          <a:srgbClr val="FFC000"/>
        </a:solidFill>
      </dgm:spPr>
    </dgm:pt>
    <dgm:pt modelId="{ED651F82-7D99-451D-938B-DAD2D003EFEA}" type="pres">
      <dgm:prSet presAssocID="{7F300A74-B603-4208-8B67-9CBB8A1AC60C}" presName="sibTrans" presStyleCnt="0"/>
      <dgm:spPr/>
    </dgm:pt>
    <dgm:pt modelId="{94A74DCE-D635-458F-92A1-17A3CAD758CC}" type="pres">
      <dgm:prSet presAssocID="{FF438D22-7FA1-4370-A752-B4C5FFC94440}" presName="composite" presStyleCnt="0"/>
      <dgm:spPr/>
    </dgm:pt>
    <dgm:pt modelId="{7E308CCC-8DA6-4E32-A242-D38E77CCA58F}" type="pres">
      <dgm:prSet presAssocID="{FF438D22-7FA1-4370-A752-B4C5FFC94440}" presName="rect1" presStyleLbl="trAlignAcc1" presStyleIdx="1" presStyleCnt="3" custLinFactNeighborX="733">
        <dgm:presLayoutVars>
          <dgm:bulletEnabled val="1"/>
        </dgm:presLayoutVars>
      </dgm:prSet>
      <dgm:spPr/>
    </dgm:pt>
    <dgm:pt modelId="{09F53071-2BCA-443E-8674-246CF7B072EF}" type="pres">
      <dgm:prSet presAssocID="{FF438D22-7FA1-4370-A752-B4C5FFC94440}" presName="rect2" presStyleLbl="fgImgPlace1" presStyleIdx="1" presStyleCnt="3"/>
      <dgm:spPr>
        <a:solidFill>
          <a:srgbClr val="00B0F0"/>
        </a:solidFill>
      </dgm:spPr>
    </dgm:pt>
    <dgm:pt modelId="{EFC160F8-7CB4-4D9C-86EA-AAB8F14D0B36}" type="pres">
      <dgm:prSet presAssocID="{D210F8B6-D185-40D0-BAE5-A9F5E40AC71D}" presName="sibTrans" presStyleCnt="0"/>
      <dgm:spPr/>
    </dgm:pt>
    <dgm:pt modelId="{8A3C846D-4095-4ECD-AB11-D4AC67656A79}" type="pres">
      <dgm:prSet presAssocID="{77971EBC-5338-4934-8157-BBB4FD8AE71F}" presName="composite" presStyleCnt="0"/>
      <dgm:spPr/>
    </dgm:pt>
    <dgm:pt modelId="{579E5312-2A0D-4410-A1B7-32EA2169B5F2}" type="pres">
      <dgm:prSet presAssocID="{77971EBC-5338-4934-8157-BBB4FD8AE71F}" presName="rect1" presStyleLbl="trAlignAcc1" presStyleIdx="2" presStyleCnt="3" custLinFactNeighborX="480" custLinFactNeighborY="-511">
        <dgm:presLayoutVars>
          <dgm:bulletEnabled val="1"/>
        </dgm:presLayoutVars>
      </dgm:prSet>
      <dgm:spPr/>
    </dgm:pt>
    <dgm:pt modelId="{EF6D4370-8347-4027-BAED-EF5576453D80}" type="pres">
      <dgm:prSet presAssocID="{77971EBC-5338-4934-8157-BBB4FD8AE71F}" presName="rect2" presStyleLbl="fgImgPlace1" presStyleIdx="2" presStyleCnt="3"/>
      <dgm:spPr>
        <a:solidFill>
          <a:srgbClr val="7030A0"/>
        </a:solidFill>
      </dgm:spPr>
    </dgm:pt>
  </dgm:ptLst>
  <dgm:cxnLst>
    <dgm:cxn modelId="{0EC7142F-BB2F-492A-ABD4-98B316A0AA92}" srcId="{B56B0B5B-111F-485D-AFE2-D456C13BB05D}" destId="{77971EBC-5338-4934-8157-BBB4FD8AE71F}" srcOrd="2" destOrd="0" parTransId="{EA672FE7-E0C6-4CB0-A37F-FFC06FE5EE91}" sibTransId="{DBB37966-81AF-472B-84F6-5035ABCDD053}"/>
    <dgm:cxn modelId="{10A82153-7E53-4F7F-9153-5AB2CEC2B580}" type="presOf" srcId="{3DF022D9-34DD-46EF-8AE7-25FB4D0A0183}" destId="{97308983-18C0-41A5-B386-096C1342EFB5}" srcOrd="0" destOrd="0" presId="urn:microsoft.com/office/officeart/2008/layout/PictureStrips"/>
    <dgm:cxn modelId="{B04C0E5A-636F-401C-A2B5-6DAD8A0CE3BD}" srcId="{B56B0B5B-111F-485D-AFE2-D456C13BB05D}" destId="{FF438D22-7FA1-4370-A752-B4C5FFC94440}" srcOrd="1" destOrd="0" parTransId="{C0F884FF-42F4-4352-BF73-A5E5C0E88B94}" sibTransId="{D210F8B6-D185-40D0-BAE5-A9F5E40AC71D}"/>
    <dgm:cxn modelId="{B3C2B18B-6E24-4331-B28D-1B1F0FA18B21}" type="presOf" srcId="{FF438D22-7FA1-4370-A752-B4C5FFC94440}" destId="{7E308CCC-8DA6-4E32-A242-D38E77CCA58F}" srcOrd="0" destOrd="0" presId="urn:microsoft.com/office/officeart/2008/layout/PictureStrips"/>
    <dgm:cxn modelId="{9C9270DC-83C1-4463-874F-C6CB366C66CC}" type="presOf" srcId="{77971EBC-5338-4934-8157-BBB4FD8AE71F}" destId="{579E5312-2A0D-4410-A1B7-32EA2169B5F2}" srcOrd="0" destOrd="0" presId="urn:microsoft.com/office/officeart/2008/layout/PictureStrips"/>
    <dgm:cxn modelId="{BF9823F8-05B8-4EB7-AD1B-355EA06118F1}" type="presOf" srcId="{B56B0B5B-111F-485D-AFE2-D456C13BB05D}" destId="{852F63DC-C022-4C13-A9E8-FD2169EC387E}" srcOrd="0" destOrd="0" presId="urn:microsoft.com/office/officeart/2008/layout/PictureStrips"/>
    <dgm:cxn modelId="{C002D7FD-FCB2-4BDD-938E-C9C0DDE2445C}" srcId="{B56B0B5B-111F-485D-AFE2-D456C13BB05D}" destId="{3DF022D9-34DD-46EF-8AE7-25FB4D0A0183}" srcOrd="0" destOrd="0" parTransId="{FEF3FF83-B2CE-4EB7-BEC4-B4FDB0F9A840}" sibTransId="{7F300A74-B603-4208-8B67-9CBB8A1AC60C}"/>
    <dgm:cxn modelId="{43D84154-A67F-46E7-8773-066EEDF40797}" type="presParOf" srcId="{852F63DC-C022-4C13-A9E8-FD2169EC387E}" destId="{1161930C-1542-407F-90E7-C22BE00D93F9}" srcOrd="0" destOrd="0" presId="urn:microsoft.com/office/officeart/2008/layout/PictureStrips"/>
    <dgm:cxn modelId="{2F7E6370-7CD6-4234-A761-4B219B1E69FF}" type="presParOf" srcId="{1161930C-1542-407F-90E7-C22BE00D93F9}" destId="{97308983-18C0-41A5-B386-096C1342EFB5}" srcOrd="0" destOrd="0" presId="urn:microsoft.com/office/officeart/2008/layout/PictureStrips"/>
    <dgm:cxn modelId="{7F01E955-EDF2-42BF-9072-CD12CD587C6C}" type="presParOf" srcId="{1161930C-1542-407F-90E7-C22BE00D93F9}" destId="{02D39F8A-0F2C-42A7-B125-A3FE41EBD665}" srcOrd="1" destOrd="0" presId="urn:microsoft.com/office/officeart/2008/layout/PictureStrips"/>
    <dgm:cxn modelId="{27F604C8-C425-4E75-B673-C0C80B6E0272}" type="presParOf" srcId="{852F63DC-C022-4C13-A9E8-FD2169EC387E}" destId="{ED651F82-7D99-451D-938B-DAD2D003EFEA}" srcOrd="1" destOrd="0" presId="urn:microsoft.com/office/officeart/2008/layout/PictureStrips"/>
    <dgm:cxn modelId="{7B40944C-9B73-4853-8A65-F6BE4216D5DA}" type="presParOf" srcId="{852F63DC-C022-4C13-A9E8-FD2169EC387E}" destId="{94A74DCE-D635-458F-92A1-17A3CAD758CC}" srcOrd="2" destOrd="0" presId="urn:microsoft.com/office/officeart/2008/layout/PictureStrips"/>
    <dgm:cxn modelId="{DEDA49B2-B24F-467C-8122-21FC83BC2D5C}" type="presParOf" srcId="{94A74DCE-D635-458F-92A1-17A3CAD758CC}" destId="{7E308CCC-8DA6-4E32-A242-D38E77CCA58F}" srcOrd="0" destOrd="0" presId="urn:microsoft.com/office/officeart/2008/layout/PictureStrips"/>
    <dgm:cxn modelId="{BA236258-0B38-496C-818B-A2EB198C13CA}" type="presParOf" srcId="{94A74DCE-D635-458F-92A1-17A3CAD758CC}" destId="{09F53071-2BCA-443E-8674-246CF7B072EF}" srcOrd="1" destOrd="0" presId="urn:microsoft.com/office/officeart/2008/layout/PictureStrips"/>
    <dgm:cxn modelId="{C986B9E9-DA31-4B09-A3B7-D1EAB56BE892}" type="presParOf" srcId="{852F63DC-C022-4C13-A9E8-FD2169EC387E}" destId="{EFC160F8-7CB4-4D9C-86EA-AAB8F14D0B36}" srcOrd="3" destOrd="0" presId="urn:microsoft.com/office/officeart/2008/layout/PictureStrips"/>
    <dgm:cxn modelId="{2AE70478-6C01-4D6F-95F9-F74FF8406B68}" type="presParOf" srcId="{852F63DC-C022-4C13-A9E8-FD2169EC387E}" destId="{8A3C846D-4095-4ECD-AB11-D4AC67656A79}" srcOrd="4" destOrd="0" presId="urn:microsoft.com/office/officeart/2008/layout/PictureStrips"/>
    <dgm:cxn modelId="{3D529F6B-1869-4FA6-AB4B-5A1BB507D446}" type="presParOf" srcId="{8A3C846D-4095-4ECD-AB11-D4AC67656A79}" destId="{579E5312-2A0D-4410-A1B7-32EA2169B5F2}" srcOrd="0" destOrd="0" presId="urn:microsoft.com/office/officeart/2008/layout/PictureStrips"/>
    <dgm:cxn modelId="{65252341-2858-46B4-A07F-C023CF30B7AB}" type="presParOf" srcId="{8A3C846D-4095-4ECD-AB11-D4AC67656A79}" destId="{EF6D4370-8347-4027-BAED-EF5576453D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3E0D31-1ABD-4D92-9C04-BF1B973B61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1209BFB-F112-4391-9DD0-DA9DA1AE016A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uk-UA" sz="28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«Рівність прав не в тому, що всі ними користуються, а в тому, що всім вони надані»</a:t>
          </a:r>
        </a:p>
      </dgm:t>
    </dgm:pt>
    <dgm:pt modelId="{68E3AE4B-B787-4CD8-821C-A314763253B6}" type="parTrans" cxnId="{DDFD7520-E33B-42B7-B05E-DD75C089214F}">
      <dgm:prSet/>
      <dgm:spPr/>
      <dgm:t>
        <a:bodyPr/>
        <a:lstStyle/>
        <a:p>
          <a:endParaRPr lang="uk-UA"/>
        </a:p>
      </dgm:t>
    </dgm:pt>
    <dgm:pt modelId="{A1996A3C-4CC5-4B2D-A27E-C1A72743C372}" type="sibTrans" cxnId="{DDFD7520-E33B-42B7-B05E-DD75C089214F}">
      <dgm:prSet/>
      <dgm:spPr/>
      <dgm:t>
        <a:bodyPr/>
        <a:lstStyle/>
        <a:p>
          <a:endParaRPr lang="uk-UA"/>
        </a:p>
      </dgm:t>
    </dgm:pt>
    <dgm:pt modelId="{CFBDBEAD-0B5D-4F8B-A87F-69422446021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uk-UA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Моя свобода розмахувати руками завершується там, де починається ніс мого сусіда.» (Емерсон)</a:t>
          </a:r>
        </a:p>
      </dgm:t>
    </dgm:pt>
    <dgm:pt modelId="{745F5125-EB97-4E17-8DAE-F81DC9F0B44B}" type="parTrans" cxnId="{4E0B0CF2-2BEA-46D5-B9C2-1E6930207E9F}">
      <dgm:prSet/>
      <dgm:spPr/>
      <dgm:t>
        <a:bodyPr/>
        <a:lstStyle/>
        <a:p>
          <a:endParaRPr lang="uk-UA"/>
        </a:p>
      </dgm:t>
    </dgm:pt>
    <dgm:pt modelId="{5A60535B-59A7-4988-A25D-88A48165A557}" type="sibTrans" cxnId="{4E0B0CF2-2BEA-46D5-B9C2-1E6930207E9F}">
      <dgm:prSet/>
      <dgm:spPr/>
      <dgm:t>
        <a:bodyPr/>
        <a:lstStyle/>
        <a:p>
          <a:endParaRPr lang="uk-UA"/>
        </a:p>
      </dgm:t>
    </dgm:pt>
    <dgm:pt modelId="{8DCFCB52-0843-4113-815B-5267ED6AE5E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uk-UA" sz="28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«Закон –не вогонь: водою не заллєш»</a:t>
          </a:r>
        </a:p>
      </dgm:t>
    </dgm:pt>
    <dgm:pt modelId="{C3C12F2C-A41B-441D-B6E6-B511459F2197}" type="parTrans" cxnId="{D97EDD78-85A1-4F6E-A29A-6A4115844812}">
      <dgm:prSet/>
      <dgm:spPr/>
      <dgm:t>
        <a:bodyPr/>
        <a:lstStyle/>
        <a:p>
          <a:endParaRPr lang="uk-UA"/>
        </a:p>
      </dgm:t>
    </dgm:pt>
    <dgm:pt modelId="{16EACAD4-6154-4CE2-A14B-389511BEBD26}" type="sibTrans" cxnId="{D97EDD78-85A1-4F6E-A29A-6A4115844812}">
      <dgm:prSet/>
      <dgm:spPr/>
      <dgm:t>
        <a:bodyPr/>
        <a:lstStyle/>
        <a:p>
          <a:endParaRPr lang="uk-UA"/>
        </a:p>
      </dgm:t>
    </dgm:pt>
    <dgm:pt modelId="{2CA33696-26EE-4DBA-A573-D6D52F4F333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k-UA" sz="2800" noProof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«Порядний той, хто своє право вимірює своїми обов’язками» (Лакордер)</a:t>
          </a:r>
          <a:endParaRPr lang="uk-UA" sz="2800" noProof="0" dirty="0">
            <a:solidFill>
              <a:srgbClr val="002060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897FEF5-9E21-48FC-A4BD-DF6C61934DE6}" type="parTrans" cxnId="{A46B1B03-CB51-4A05-80F7-B15082C2B372}">
      <dgm:prSet/>
      <dgm:spPr/>
      <dgm:t>
        <a:bodyPr/>
        <a:lstStyle/>
        <a:p>
          <a:endParaRPr lang="uk-UA"/>
        </a:p>
      </dgm:t>
    </dgm:pt>
    <dgm:pt modelId="{25164682-C451-4021-BE3A-A515ED51C866}" type="sibTrans" cxnId="{A46B1B03-CB51-4A05-80F7-B15082C2B372}">
      <dgm:prSet/>
      <dgm:spPr/>
      <dgm:t>
        <a:bodyPr/>
        <a:lstStyle/>
        <a:p>
          <a:endParaRPr lang="uk-UA"/>
        </a:p>
      </dgm:t>
    </dgm:pt>
    <dgm:pt modelId="{31E8F9AA-730C-4E8D-8CD2-D9DD61523E20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uk-UA" sz="28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Тиранія виростає із демократії. Інакше кажучи, із крайньої свободи виникає найбільше і найжорстокіше рабство. Платон</a:t>
          </a:r>
        </a:p>
      </dgm:t>
    </dgm:pt>
    <dgm:pt modelId="{EDDC6C39-9EC9-498E-8A74-853459869095}" type="parTrans" cxnId="{89A38E9D-46EF-43C2-A3CF-E63F2DC582DC}">
      <dgm:prSet/>
      <dgm:spPr/>
      <dgm:t>
        <a:bodyPr/>
        <a:lstStyle/>
        <a:p>
          <a:endParaRPr lang="uk-UA"/>
        </a:p>
      </dgm:t>
    </dgm:pt>
    <dgm:pt modelId="{E7536D6C-5EB2-4A92-9E6A-1028FA3F5B91}" type="sibTrans" cxnId="{89A38E9D-46EF-43C2-A3CF-E63F2DC582DC}">
      <dgm:prSet/>
      <dgm:spPr/>
      <dgm:t>
        <a:bodyPr/>
        <a:lstStyle/>
        <a:p>
          <a:endParaRPr lang="uk-UA"/>
        </a:p>
      </dgm:t>
    </dgm:pt>
    <dgm:pt modelId="{D31666BD-9A5D-4CD4-B565-5C8912B57C68}" type="pres">
      <dgm:prSet presAssocID="{243E0D31-1ABD-4D92-9C04-BF1B973B612E}" presName="Name0" presStyleCnt="0">
        <dgm:presLayoutVars>
          <dgm:chMax val="7"/>
          <dgm:chPref val="7"/>
          <dgm:dir/>
        </dgm:presLayoutVars>
      </dgm:prSet>
      <dgm:spPr/>
    </dgm:pt>
    <dgm:pt modelId="{DD4D0ABF-57F7-47F5-9EC4-B8CB311FD14F}" type="pres">
      <dgm:prSet presAssocID="{243E0D31-1ABD-4D92-9C04-BF1B973B612E}" presName="Name1" presStyleCnt="0"/>
      <dgm:spPr/>
    </dgm:pt>
    <dgm:pt modelId="{DF47E4A3-88E1-477A-85DD-E2A36F344B82}" type="pres">
      <dgm:prSet presAssocID="{243E0D31-1ABD-4D92-9C04-BF1B973B612E}" presName="cycle" presStyleCnt="0"/>
      <dgm:spPr/>
    </dgm:pt>
    <dgm:pt modelId="{882AA6ED-ECCE-4630-B567-281B64EE8360}" type="pres">
      <dgm:prSet presAssocID="{243E0D31-1ABD-4D92-9C04-BF1B973B612E}" presName="srcNode" presStyleLbl="node1" presStyleIdx="0" presStyleCnt="5"/>
      <dgm:spPr/>
    </dgm:pt>
    <dgm:pt modelId="{DC19A85B-64F8-4820-83DE-A3AE7FD705E8}" type="pres">
      <dgm:prSet presAssocID="{243E0D31-1ABD-4D92-9C04-BF1B973B612E}" presName="conn" presStyleLbl="parChTrans1D2" presStyleIdx="0" presStyleCnt="1"/>
      <dgm:spPr/>
    </dgm:pt>
    <dgm:pt modelId="{3F1F89B8-D413-4674-86D5-AF275259BDAB}" type="pres">
      <dgm:prSet presAssocID="{243E0D31-1ABD-4D92-9C04-BF1B973B612E}" presName="extraNode" presStyleLbl="node1" presStyleIdx="0" presStyleCnt="5"/>
      <dgm:spPr/>
    </dgm:pt>
    <dgm:pt modelId="{1D9356A2-A448-4F23-ACEA-176D75D5B059}" type="pres">
      <dgm:prSet presAssocID="{243E0D31-1ABD-4D92-9C04-BF1B973B612E}" presName="dstNode" presStyleLbl="node1" presStyleIdx="0" presStyleCnt="5"/>
      <dgm:spPr/>
    </dgm:pt>
    <dgm:pt modelId="{DEA5A22A-04C3-453C-961F-B0BC1FEC4693}" type="pres">
      <dgm:prSet presAssocID="{41209BFB-F112-4391-9DD0-DA9DA1AE016A}" presName="text_1" presStyleLbl="node1" presStyleIdx="0" presStyleCnt="5">
        <dgm:presLayoutVars>
          <dgm:bulletEnabled val="1"/>
        </dgm:presLayoutVars>
      </dgm:prSet>
      <dgm:spPr/>
    </dgm:pt>
    <dgm:pt modelId="{4203D249-2454-444C-B1BF-B95399795276}" type="pres">
      <dgm:prSet presAssocID="{41209BFB-F112-4391-9DD0-DA9DA1AE016A}" presName="accent_1" presStyleCnt="0"/>
      <dgm:spPr/>
    </dgm:pt>
    <dgm:pt modelId="{420CFA27-53F3-4B91-9E78-84F7D3B4E690}" type="pres">
      <dgm:prSet presAssocID="{41209BFB-F112-4391-9DD0-DA9DA1AE016A}" presName="accentRepeatNode" presStyleLbl="solidFgAcc1" presStyleIdx="0" presStyleCnt="5"/>
      <dgm:spPr>
        <a:solidFill>
          <a:schemeClr val="accent6">
            <a:lumMod val="40000"/>
            <a:lumOff val="60000"/>
          </a:schemeClr>
        </a:solidFill>
      </dgm:spPr>
    </dgm:pt>
    <dgm:pt modelId="{EDDE10EA-8B51-4385-A1FD-20B120A85D70}" type="pres">
      <dgm:prSet presAssocID="{CFBDBEAD-0B5D-4F8B-A87F-69422446021E}" presName="text_2" presStyleLbl="node1" presStyleIdx="1" presStyleCnt="5">
        <dgm:presLayoutVars>
          <dgm:bulletEnabled val="1"/>
        </dgm:presLayoutVars>
      </dgm:prSet>
      <dgm:spPr/>
    </dgm:pt>
    <dgm:pt modelId="{8EE0694C-39A0-4F2B-94DC-8A30143BF6D4}" type="pres">
      <dgm:prSet presAssocID="{CFBDBEAD-0B5D-4F8B-A87F-69422446021E}" presName="accent_2" presStyleCnt="0"/>
      <dgm:spPr/>
    </dgm:pt>
    <dgm:pt modelId="{32909834-BBB1-4A31-82B5-0BBDB6077474}" type="pres">
      <dgm:prSet presAssocID="{CFBDBEAD-0B5D-4F8B-A87F-69422446021E}" presName="accentRepeatNode" presStyleLbl="solidFgAcc1" presStyleIdx="1" presStyleCnt="5"/>
      <dgm:spPr>
        <a:solidFill>
          <a:schemeClr val="accent5">
            <a:lumMod val="60000"/>
            <a:lumOff val="40000"/>
          </a:schemeClr>
        </a:solidFill>
      </dgm:spPr>
    </dgm:pt>
    <dgm:pt modelId="{3EB6FD40-93C0-4BBD-9A17-DA9E00B76261}" type="pres">
      <dgm:prSet presAssocID="{2CA33696-26EE-4DBA-A573-D6D52F4F3333}" presName="text_3" presStyleLbl="node1" presStyleIdx="2" presStyleCnt="5" custScaleY="122004">
        <dgm:presLayoutVars>
          <dgm:bulletEnabled val="1"/>
        </dgm:presLayoutVars>
      </dgm:prSet>
      <dgm:spPr/>
    </dgm:pt>
    <dgm:pt modelId="{83381275-D9A2-407E-BFDD-BAB3ABE61FA9}" type="pres">
      <dgm:prSet presAssocID="{2CA33696-26EE-4DBA-A573-D6D52F4F3333}" presName="accent_3" presStyleCnt="0"/>
      <dgm:spPr/>
    </dgm:pt>
    <dgm:pt modelId="{13E2FE57-80F1-4EE2-BD2F-405B9132D334}" type="pres">
      <dgm:prSet presAssocID="{2CA33696-26EE-4DBA-A573-D6D52F4F3333}" presName="accentRepeatNode" presStyleLbl="solidFgAcc1" presStyleIdx="2" presStyleCnt="5"/>
      <dgm:spPr>
        <a:solidFill>
          <a:schemeClr val="accent2">
            <a:lumMod val="75000"/>
          </a:schemeClr>
        </a:solidFill>
      </dgm:spPr>
    </dgm:pt>
    <dgm:pt modelId="{FB780890-1715-4F1C-8B9D-6C37C7B62547}" type="pres">
      <dgm:prSet presAssocID="{8DCFCB52-0843-4113-815B-5267ED6AE5E6}" presName="text_4" presStyleLbl="node1" presStyleIdx="3" presStyleCnt="5">
        <dgm:presLayoutVars>
          <dgm:bulletEnabled val="1"/>
        </dgm:presLayoutVars>
      </dgm:prSet>
      <dgm:spPr/>
    </dgm:pt>
    <dgm:pt modelId="{F412C2E4-F5DF-4473-88F4-14E1A52051A6}" type="pres">
      <dgm:prSet presAssocID="{8DCFCB52-0843-4113-815B-5267ED6AE5E6}" presName="accent_4" presStyleCnt="0"/>
      <dgm:spPr/>
    </dgm:pt>
    <dgm:pt modelId="{9D8C3E58-AC83-4293-8E99-669159A167C1}" type="pres">
      <dgm:prSet presAssocID="{8DCFCB52-0843-4113-815B-5267ED6AE5E6}" presName="accentRepeatNode" presStyleLbl="solidFgAcc1" presStyleIdx="3" presStyleCnt="5"/>
      <dgm:spPr>
        <a:solidFill>
          <a:schemeClr val="accent5">
            <a:lumMod val="60000"/>
            <a:lumOff val="40000"/>
          </a:schemeClr>
        </a:solidFill>
      </dgm:spPr>
    </dgm:pt>
    <dgm:pt modelId="{DCD58A14-0ACE-46B8-A2BC-FA880D530814}" type="pres">
      <dgm:prSet presAssocID="{31E8F9AA-730C-4E8D-8CD2-D9DD61523E20}" presName="text_5" presStyleLbl="node1" presStyleIdx="4" presStyleCnt="5">
        <dgm:presLayoutVars>
          <dgm:bulletEnabled val="1"/>
        </dgm:presLayoutVars>
      </dgm:prSet>
      <dgm:spPr/>
    </dgm:pt>
    <dgm:pt modelId="{9816574C-5F24-4719-A153-A50A493541F4}" type="pres">
      <dgm:prSet presAssocID="{31E8F9AA-730C-4E8D-8CD2-D9DD61523E20}" presName="accent_5" presStyleCnt="0"/>
      <dgm:spPr/>
    </dgm:pt>
    <dgm:pt modelId="{30F46327-D1BD-44DF-8A88-7F9CDAEF0F1C}" type="pres">
      <dgm:prSet presAssocID="{31E8F9AA-730C-4E8D-8CD2-D9DD61523E20}" presName="accentRepeatNode" presStyleLbl="solidFgAcc1" presStyleIdx="4" presStyleCnt="5"/>
      <dgm:spPr>
        <a:solidFill>
          <a:schemeClr val="accent6">
            <a:lumMod val="40000"/>
            <a:lumOff val="60000"/>
          </a:schemeClr>
        </a:solidFill>
      </dgm:spPr>
    </dgm:pt>
  </dgm:ptLst>
  <dgm:cxnLst>
    <dgm:cxn modelId="{A46B1B03-CB51-4A05-80F7-B15082C2B372}" srcId="{243E0D31-1ABD-4D92-9C04-BF1B973B612E}" destId="{2CA33696-26EE-4DBA-A573-D6D52F4F3333}" srcOrd="2" destOrd="0" parTransId="{F897FEF5-9E21-48FC-A4BD-DF6C61934DE6}" sibTransId="{25164682-C451-4021-BE3A-A515ED51C866}"/>
    <dgm:cxn modelId="{508E3D0B-9828-4853-AE7F-C0147DAD1E08}" type="presOf" srcId="{A1996A3C-4CC5-4B2D-A27E-C1A72743C372}" destId="{DC19A85B-64F8-4820-83DE-A3AE7FD705E8}" srcOrd="0" destOrd="0" presId="urn:microsoft.com/office/officeart/2008/layout/VerticalCurvedList"/>
    <dgm:cxn modelId="{DDFD7520-E33B-42B7-B05E-DD75C089214F}" srcId="{243E0D31-1ABD-4D92-9C04-BF1B973B612E}" destId="{41209BFB-F112-4391-9DD0-DA9DA1AE016A}" srcOrd="0" destOrd="0" parTransId="{68E3AE4B-B787-4CD8-821C-A314763253B6}" sibTransId="{A1996A3C-4CC5-4B2D-A27E-C1A72743C372}"/>
    <dgm:cxn modelId="{5F153F30-FAEE-48D9-9E3F-71823D0945D1}" type="presOf" srcId="{8DCFCB52-0843-4113-815B-5267ED6AE5E6}" destId="{FB780890-1715-4F1C-8B9D-6C37C7B62547}" srcOrd="0" destOrd="0" presId="urn:microsoft.com/office/officeart/2008/layout/VerticalCurvedList"/>
    <dgm:cxn modelId="{4E287B73-D900-4952-B940-B190CD949C35}" type="presOf" srcId="{CFBDBEAD-0B5D-4F8B-A87F-69422446021E}" destId="{EDDE10EA-8B51-4385-A1FD-20B120A85D70}" srcOrd="0" destOrd="0" presId="urn:microsoft.com/office/officeart/2008/layout/VerticalCurvedList"/>
    <dgm:cxn modelId="{D97EDD78-85A1-4F6E-A29A-6A4115844812}" srcId="{243E0D31-1ABD-4D92-9C04-BF1B973B612E}" destId="{8DCFCB52-0843-4113-815B-5267ED6AE5E6}" srcOrd="3" destOrd="0" parTransId="{C3C12F2C-A41B-441D-B6E6-B511459F2197}" sibTransId="{16EACAD4-6154-4CE2-A14B-389511BEBD26}"/>
    <dgm:cxn modelId="{73FBC792-15C4-428A-B24C-3B1880E5105F}" type="presOf" srcId="{41209BFB-F112-4391-9DD0-DA9DA1AE016A}" destId="{DEA5A22A-04C3-453C-961F-B0BC1FEC4693}" srcOrd="0" destOrd="0" presId="urn:microsoft.com/office/officeart/2008/layout/VerticalCurvedList"/>
    <dgm:cxn modelId="{BB9EA497-8A88-4868-A3AE-42D55E15A750}" type="presOf" srcId="{31E8F9AA-730C-4E8D-8CD2-D9DD61523E20}" destId="{DCD58A14-0ACE-46B8-A2BC-FA880D530814}" srcOrd="0" destOrd="0" presId="urn:microsoft.com/office/officeart/2008/layout/VerticalCurvedList"/>
    <dgm:cxn modelId="{89A38E9D-46EF-43C2-A3CF-E63F2DC582DC}" srcId="{243E0D31-1ABD-4D92-9C04-BF1B973B612E}" destId="{31E8F9AA-730C-4E8D-8CD2-D9DD61523E20}" srcOrd="4" destOrd="0" parTransId="{EDDC6C39-9EC9-498E-8A74-853459869095}" sibTransId="{E7536D6C-5EB2-4A92-9E6A-1028FA3F5B91}"/>
    <dgm:cxn modelId="{C3CFECB0-6E74-4E48-865D-42BB0DB016DE}" type="presOf" srcId="{2CA33696-26EE-4DBA-A573-D6D52F4F3333}" destId="{3EB6FD40-93C0-4BBD-9A17-DA9E00B76261}" srcOrd="0" destOrd="0" presId="urn:microsoft.com/office/officeart/2008/layout/VerticalCurvedList"/>
    <dgm:cxn modelId="{6062A4E1-5C99-4288-BF16-15BE2722396B}" type="presOf" srcId="{243E0D31-1ABD-4D92-9C04-BF1B973B612E}" destId="{D31666BD-9A5D-4CD4-B565-5C8912B57C68}" srcOrd="0" destOrd="0" presId="urn:microsoft.com/office/officeart/2008/layout/VerticalCurvedList"/>
    <dgm:cxn modelId="{4E0B0CF2-2BEA-46D5-B9C2-1E6930207E9F}" srcId="{243E0D31-1ABD-4D92-9C04-BF1B973B612E}" destId="{CFBDBEAD-0B5D-4F8B-A87F-69422446021E}" srcOrd="1" destOrd="0" parTransId="{745F5125-EB97-4E17-8DAE-F81DC9F0B44B}" sibTransId="{5A60535B-59A7-4988-A25D-88A48165A557}"/>
    <dgm:cxn modelId="{8A47E346-8EC6-40A7-AF0C-7B8EF2723D65}" type="presParOf" srcId="{D31666BD-9A5D-4CD4-B565-5C8912B57C68}" destId="{DD4D0ABF-57F7-47F5-9EC4-B8CB311FD14F}" srcOrd="0" destOrd="0" presId="urn:microsoft.com/office/officeart/2008/layout/VerticalCurvedList"/>
    <dgm:cxn modelId="{5BD32D84-9496-40DF-AE34-5B944D694D6C}" type="presParOf" srcId="{DD4D0ABF-57F7-47F5-9EC4-B8CB311FD14F}" destId="{DF47E4A3-88E1-477A-85DD-E2A36F344B82}" srcOrd="0" destOrd="0" presId="urn:microsoft.com/office/officeart/2008/layout/VerticalCurvedList"/>
    <dgm:cxn modelId="{1AFF2BFF-149A-4A8B-AF39-D445C525DB6B}" type="presParOf" srcId="{DF47E4A3-88E1-477A-85DD-E2A36F344B82}" destId="{882AA6ED-ECCE-4630-B567-281B64EE8360}" srcOrd="0" destOrd="0" presId="urn:microsoft.com/office/officeart/2008/layout/VerticalCurvedList"/>
    <dgm:cxn modelId="{3A4020E6-A662-42C2-A767-4C7A4A020A27}" type="presParOf" srcId="{DF47E4A3-88E1-477A-85DD-E2A36F344B82}" destId="{DC19A85B-64F8-4820-83DE-A3AE7FD705E8}" srcOrd="1" destOrd="0" presId="urn:microsoft.com/office/officeart/2008/layout/VerticalCurvedList"/>
    <dgm:cxn modelId="{C66B88EA-0429-4543-AED6-C1C8CC691FC1}" type="presParOf" srcId="{DF47E4A3-88E1-477A-85DD-E2A36F344B82}" destId="{3F1F89B8-D413-4674-86D5-AF275259BDAB}" srcOrd="2" destOrd="0" presId="urn:microsoft.com/office/officeart/2008/layout/VerticalCurvedList"/>
    <dgm:cxn modelId="{D2D5E0A8-CE4A-4EBC-A3A5-CC93D19F1101}" type="presParOf" srcId="{DF47E4A3-88E1-477A-85DD-E2A36F344B82}" destId="{1D9356A2-A448-4F23-ACEA-176D75D5B059}" srcOrd="3" destOrd="0" presId="urn:microsoft.com/office/officeart/2008/layout/VerticalCurvedList"/>
    <dgm:cxn modelId="{B7EA6497-A518-4C6E-BE6B-1AFBBCCF7057}" type="presParOf" srcId="{DD4D0ABF-57F7-47F5-9EC4-B8CB311FD14F}" destId="{DEA5A22A-04C3-453C-961F-B0BC1FEC4693}" srcOrd="1" destOrd="0" presId="urn:microsoft.com/office/officeart/2008/layout/VerticalCurvedList"/>
    <dgm:cxn modelId="{E8010583-429A-48B5-B146-2DF0041125B0}" type="presParOf" srcId="{DD4D0ABF-57F7-47F5-9EC4-B8CB311FD14F}" destId="{4203D249-2454-444C-B1BF-B95399795276}" srcOrd="2" destOrd="0" presId="urn:microsoft.com/office/officeart/2008/layout/VerticalCurvedList"/>
    <dgm:cxn modelId="{0A8C0434-FDF7-4292-B117-3606E15FE8DD}" type="presParOf" srcId="{4203D249-2454-444C-B1BF-B95399795276}" destId="{420CFA27-53F3-4B91-9E78-84F7D3B4E690}" srcOrd="0" destOrd="0" presId="urn:microsoft.com/office/officeart/2008/layout/VerticalCurvedList"/>
    <dgm:cxn modelId="{2A4D5C85-8D34-4751-8A72-BBADE22071AE}" type="presParOf" srcId="{DD4D0ABF-57F7-47F5-9EC4-B8CB311FD14F}" destId="{EDDE10EA-8B51-4385-A1FD-20B120A85D70}" srcOrd="3" destOrd="0" presId="urn:microsoft.com/office/officeart/2008/layout/VerticalCurvedList"/>
    <dgm:cxn modelId="{BF1F5423-D082-46DA-B03E-CDC1BEECBDD2}" type="presParOf" srcId="{DD4D0ABF-57F7-47F5-9EC4-B8CB311FD14F}" destId="{8EE0694C-39A0-4F2B-94DC-8A30143BF6D4}" srcOrd="4" destOrd="0" presId="urn:microsoft.com/office/officeart/2008/layout/VerticalCurvedList"/>
    <dgm:cxn modelId="{2B4BB343-09A2-4429-A149-36989B285336}" type="presParOf" srcId="{8EE0694C-39A0-4F2B-94DC-8A30143BF6D4}" destId="{32909834-BBB1-4A31-82B5-0BBDB6077474}" srcOrd="0" destOrd="0" presId="urn:microsoft.com/office/officeart/2008/layout/VerticalCurvedList"/>
    <dgm:cxn modelId="{383D7979-4915-449B-BD21-193810BC1E0A}" type="presParOf" srcId="{DD4D0ABF-57F7-47F5-9EC4-B8CB311FD14F}" destId="{3EB6FD40-93C0-4BBD-9A17-DA9E00B76261}" srcOrd="5" destOrd="0" presId="urn:microsoft.com/office/officeart/2008/layout/VerticalCurvedList"/>
    <dgm:cxn modelId="{99ED6FE1-7E89-400D-8753-B7AF2E7AC183}" type="presParOf" srcId="{DD4D0ABF-57F7-47F5-9EC4-B8CB311FD14F}" destId="{83381275-D9A2-407E-BFDD-BAB3ABE61FA9}" srcOrd="6" destOrd="0" presId="urn:microsoft.com/office/officeart/2008/layout/VerticalCurvedList"/>
    <dgm:cxn modelId="{EC4B62F4-9F39-43B6-ACEE-A77BF533CE39}" type="presParOf" srcId="{83381275-D9A2-407E-BFDD-BAB3ABE61FA9}" destId="{13E2FE57-80F1-4EE2-BD2F-405B9132D334}" srcOrd="0" destOrd="0" presId="urn:microsoft.com/office/officeart/2008/layout/VerticalCurvedList"/>
    <dgm:cxn modelId="{9FD4023F-3F8D-4E72-8B8E-172CEA0D9E22}" type="presParOf" srcId="{DD4D0ABF-57F7-47F5-9EC4-B8CB311FD14F}" destId="{FB780890-1715-4F1C-8B9D-6C37C7B62547}" srcOrd="7" destOrd="0" presId="urn:microsoft.com/office/officeart/2008/layout/VerticalCurvedList"/>
    <dgm:cxn modelId="{59B250E4-7774-45BC-A2FC-6EABE5600C8D}" type="presParOf" srcId="{DD4D0ABF-57F7-47F5-9EC4-B8CB311FD14F}" destId="{F412C2E4-F5DF-4473-88F4-14E1A52051A6}" srcOrd="8" destOrd="0" presId="urn:microsoft.com/office/officeart/2008/layout/VerticalCurvedList"/>
    <dgm:cxn modelId="{4B768427-933E-4FEC-BABA-1916959F1F7F}" type="presParOf" srcId="{F412C2E4-F5DF-4473-88F4-14E1A52051A6}" destId="{9D8C3E58-AC83-4293-8E99-669159A167C1}" srcOrd="0" destOrd="0" presId="urn:microsoft.com/office/officeart/2008/layout/VerticalCurvedList"/>
    <dgm:cxn modelId="{ADE2BFD0-3FDF-4B53-AAE6-8C48B702E4BA}" type="presParOf" srcId="{DD4D0ABF-57F7-47F5-9EC4-B8CB311FD14F}" destId="{DCD58A14-0ACE-46B8-A2BC-FA880D530814}" srcOrd="9" destOrd="0" presId="urn:microsoft.com/office/officeart/2008/layout/VerticalCurvedList"/>
    <dgm:cxn modelId="{FE0DBA1B-35D3-42B0-A892-134AFBFDD0D6}" type="presParOf" srcId="{DD4D0ABF-57F7-47F5-9EC4-B8CB311FD14F}" destId="{9816574C-5F24-4719-A153-A50A493541F4}" srcOrd="10" destOrd="0" presId="urn:microsoft.com/office/officeart/2008/layout/VerticalCurvedList"/>
    <dgm:cxn modelId="{03096E2E-925B-40E7-8CAE-9FB43DD7CE6B}" type="presParOf" srcId="{9816574C-5F24-4719-A153-A50A493541F4}" destId="{30F46327-D1BD-44DF-8A88-7F9CDAEF0F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EEC16-C64C-49F7-98D0-95E8B4AB74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FC1259D-DFE7-45D7-BB1E-B29BDB775AA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sz="4400" b="1" dirty="0">
              <a:solidFill>
                <a:schemeClr val="accent6">
                  <a:lumMod val="75000"/>
                </a:schemeClr>
              </a:solidFill>
            </a:rPr>
            <a:t>Ідентичність</a:t>
          </a:r>
        </a:p>
      </dgm:t>
    </dgm:pt>
    <dgm:pt modelId="{4094982D-C81E-4964-BA3C-44CEA17BE11F}" type="parTrans" cxnId="{C79136C7-8660-456A-92A8-972D6D5762A0}">
      <dgm:prSet/>
      <dgm:spPr/>
      <dgm:t>
        <a:bodyPr/>
        <a:lstStyle/>
        <a:p>
          <a:endParaRPr lang="uk-UA"/>
        </a:p>
      </dgm:t>
    </dgm:pt>
    <dgm:pt modelId="{E8ADF5BE-9C23-4B6C-A10B-ADD10092855D}" type="sibTrans" cxnId="{C79136C7-8660-456A-92A8-972D6D5762A0}">
      <dgm:prSet/>
      <dgm:spPr/>
      <dgm:t>
        <a:bodyPr/>
        <a:lstStyle/>
        <a:p>
          <a:endParaRPr lang="uk-UA"/>
        </a:p>
      </dgm:t>
    </dgm:pt>
    <dgm:pt modelId="{114EB502-5E58-4A8B-A12D-E50777F12C88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k-UA" dirty="0">
              <a:solidFill>
                <a:schemeClr val="accent5">
                  <a:lumMod val="75000"/>
                </a:schemeClr>
              </a:solidFill>
            </a:rPr>
            <a:t>світогляд</a:t>
          </a:r>
        </a:p>
      </dgm:t>
    </dgm:pt>
    <dgm:pt modelId="{38131ACF-2F14-4EFF-B7A6-C9364621144B}" type="parTrans" cxnId="{C40B24D8-8B85-4555-8EF1-A95D2E462989}">
      <dgm:prSet/>
      <dgm:spPr/>
      <dgm:t>
        <a:bodyPr/>
        <a:lstStyle/>
        <a:p>
          <a:endParaRPr lang="uk-UA"/>
        </a:p>
      </dgm:t>
    </dgm:pt>
    <dgm:pt modelId="{C56456D2-F6B8-40CA-A1B6-9AB791D07918}" type="sibTrans" cxnId="{C40B24D8-8B85-4555-8EF1-A95D2E462989}">
      <dgm:prSet/>
      <dgm:spPr/>
      <dgm:t>
        <a:bodyPr/>
        <a:lstStyle/>
        <a:p>
          <a:endParaRPr lang="uk-UA"/>
        </a:p>
      </dgm:t>
    </dgm:pt>
    <dgm:pt modelId="{35C56631-0A99-4F77-952C-AD5AFA2FED1F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dirty="0">
              <a:solidFill>
                <a:srgbClr val="7030A0"/>
              </a:solidFill>
            </a:rPr>
            <a:t>стійкість</a:t>
          </a:r>
        </a:p>
      </dgm:t>
    </dgm:pt>
    <dgm:pt modelId="{46B0F7EA-008B-4E6E-80BB-84B65394E0FE}" type="parTrans" cxnId="{E3068328-65B8-4862-8F04-F75B7F6D2DE9}">
      <dgm:prSet/>
      <dgm:spPr/>
      <dgm:t>
        <a:bodyPr/>
        <a:lstStyle/>
        <a:p>
          <a:endParaRPr lang="uk-UA"/>
        </a:p>
      </dgm:t>
    </dgm:pt>
    <dgm:pt modelId="{88255486-93E9-4A2C-AA43-4299B564367F}" type="sibTrans" cxnId="{E3068328-65B8-4862-8F04-F75B7F6D2DE9}">
      <dgm:prSet/>
      <dgm:spPr/>
      <dgm:t>
        <a:bodyPr/>
        <a:lstStyle/>
        <a:p>
          <a:endParaRPr lang="uk-UA"/>
        </a:p>
      </dgm:t>
    </dgm:pt>
    <dgm:pt modelId="{990F7A70-C80E-4AA9-852C-ACD943C1331E}" type="pres">
      <dgm:prSet presAssocID="{353EEC16-C64C-49F7-98D0-95E8B4AB747B}" presName="CompostProcess" presStyleCnt="0">
        <dgm:presLayoutVars>
          <dgm:dir/>
          <dgm:resizeHandles val="exact"/>
        </dgm:presLayoutVars>
      </dgm:prSet>
      <dgm:spPr/>
    </dgm:pt>
    <dgm:pt modelId="{733B9595-AB12-4382-AACA-C3B960F691DD}" type="pres">
      <dgm:prSet presAssocID="{353EEC16-C64C-49F7-98D0-95E8B4AB747B}" presName="arrow" presStyleLbl="bgShp" presStyleIdx="0" presStyleCnt="1"/>
      <dgm:spPr/>
    </dgm:pt>
    <dgm:pt modelId="{57E1F9A7-C3B9-4D08-AC8D-AD8D80801352}" type="pres">
      <dgm:prSet presAssocID="{353EEC16-C64C-49F7-98D0-95E8B4AB747B}" presName="linearProcess" presStyleCnt="0"/>
      <dgm:spPr/>
    </dgm:pt>
    <dgm:pt modelId="{FC0E2689-1AC3-4BEC-BBC7-8C7E01375DAE}" type="pres">
      <dgm:prSet presAssocID="{DFC1259D-DFE7-45D7-BB1E-B29BDB775AAE}" presName="textNode" presStyleLbl="node1" presStyleIdx="0" presStyleCnt="3" custScaleX="117212" custLinFactNeighborX="-139" custLinFactNeighborY="6748">
        <dgm:presLayoutVars>
          <dgm:bulletEnabled val="1"/>
        </dgm:presLayoutVars>
      </dgm:prSet>
      <dgm:spPr/>
    </dgm:pt>
    <dgm:pt modelId="{B4CCBC46-3B57-41D9-9C23-3CE11F265616}" type="pres">
      <dgm:prSet presAssocID="{E8ADF5BE-9C23-4B6C-A10B-ADD10092855D}" presName="sibTrans" presStyleCnt="0"/>
      <dgm:spPr/>
    </dgm:pt>
    <dgm:pt modelId="{6D51587F-11FB-44E3-8736-55B07C5DCFDA}" type="pres">
      <dgm:prSet presAssocID="{114EB502-5E58-4A8B-A12D-E50777F12C88}" presName="textNode" presStyleLbl="node1" presStyleIdx="1" presStyleCnt="3">
        <dgm:presLayoutVars>
          <dgm:bulletEnabled val="1"/>
        </dgm:presLayoutVars>
      </dgm:prSet>
      <dgm:spPr/>
    </dgm:pt>
    <dgm:pt modelId="{706C6AB8-8D38-4BC3-8235-5526335A7932}" type="pres">
      <dgm:prSet presAssocID="{C56456D2-F6B8-40CA-A1B6-9AB791D07918}" presName="sibTrans" presStyleCnt="0"/>
      <dgm:spPr/>
    </dgm:pt>
    <dgm:pt modelId="{67757932-9FBC-4BEF-A74F-B2ECB7426078}" type="pres">
      <dgm:prSet presAssocID="{35C56631-0A99-4F77-952C-AD5AFA2FED1F}" presName="textNode" presStyleLbl="node1" presStyleIdx="2" presStyleCnt="3" custScaleX="112553">
        <dgm:presLayoutVars>
          <dgm:bulletEnabled val="1"/>
        </dgm:presLayoutVars>
      </dgm:prSet>
      <dgm:spPr/>
    </dgm:pt>
  </dgm:ptLst>
  <dgm:cxnLst>
    <dgm:cxn modelId="{124A8A08-8E60-475D-9558-A87A9E72867A}" type="presOf" srcId="{35C56631-0A99-4F77-952C-AD5AFA2FED1F}" destId="{67757932-9FBC-4BEF-A74F-B2ECB7426078}" srcOrd="0" destOrd="0" presId="urn:microsoft.com/office/officeart/2005/8/layout/hProcess9"/>
    <dgm:cxn modelId="{E3068328-65B8-4862-8F04-F75B7F6D2DE9}" srcId="{353EEC16-C64C-49F7-98D0-95E8B4AB747B}" destId="{35C56631-0A99-4F77-952C-AD5AFA2FED1F}" srcOrd="2" destOrd="0" parTransId="{46B0F7EA-008B-4E6E-80BB-84B65394E0FE}" sibTransId="{88255486-93E9-4A2C-AA43-4299B564367F}"/>
    <dgm:cxn modelId="{D6B2A369-D1C8-4837-92EB-220859B63F2E}" type="presOf" srcId="{353EEC16-C64C-49F7-98D0-95E8B4AB747B}" destId="{990F7A70-C80E-4AA9-852C-ACD943C1331E}" srcOrd="0" destOrd="0" presId="urn:microsoft.com/office/officeart/2005/8/layout/hProcess9"/>
    <dgm:cxn modelId="{9C279476-5FB0-4B0D-A00E-A6A30A7D1A38}" type="presOf" srcId="{114EB502-5E58-4A8B-A12D-E50777F12C88}" destId="{6D51587F-11FB-44E3-8736-55B07C5DCFDA}" srcOrd="0" destOrd="0" presId="urn:microsoft.com/office/officeart/2005/8/layout/hProcess9"/>
    <dgm:cxn modelId="{9DEBCCB0-4CCD-4A2D-81F7-13AA83D312C9}" type="presOf" srcId="{DFC1259D-DFE7-45D7-BB1E-B29BDB775AAE}" destId="{FC0E2689-1AC3-4BEC-BBC7-8C7E01375DAE}" srcOrd="0" destOrd="0" presId="urn:microsoft.com/office/officeart/2005/8/layout/hProcess9"/>
    <dgm:cxn modelId="{C79136C7-8660-456A-92A8-972D6D5762A0}" srcId="{353EEC16-C64C-49F7-98D0-95E8B4AB747B}" destId="{DFC1259D-DFE7-45D7-BB1E-B29BDB775AAE}" srcOrd="0" destOrd="0" parTransId="{4094982D-C81E-4964-BA3C-44CEA17BE11F}" sibTransId="{E8ADF5BE-9C23-4B6C-A10B-ADD10092855D}"/>
    <dgm:cxn modelId="{C40B24D8-8B85-4555-8EF1-A95D2E462989}" srcId="{353EEC16-C64C-49F7-98D0-95E8B4AB747B}" destId="{114EB502-5E58-4A8B-A12D-E50777F12C88}" srcOrd="1" destOrd="0" parTransId="{38131ACF-2F14-4EFF-B7A6-C9364621144B}" sibTransId="{C56456D2-F6B8-40CA-A1B6-9AB791D07918}"/>
    <dgm:cxn modelId="{D57C0772-3D86-4004-BFA2-5012C1B1B782}" type="presParOf" srcId="{990F7A70-C80E-4AA9-852C-ACD943C1331E}" destId="{733B9595-AB12-4382-AACA-C3B960F691DD}" srcOrd="0" destOrd="0" presId="urn:microsoft.com/office/officeart/2005/8/layout/hProcess9"/>
    <dgm:cxn modelId="{F65161D0-C999-4B2B-8C95-C4CCE5E4B188}" type="presParOf" srcId="{990F7A70-C80E-4AA9-852C-ACD943C1331E}" destId="{57E1F9A7-C3B9-4D08-AC8D-AD8D80801352}" srcOrd="1" destOrd="0" presId="urn:microsoft.com/office/officeart/2005/8/layout/hProcess9"/>
    <dgm:cxn modelId="{F41AFD6D-756E-4562-8A9A-1601C46FE9BB}" type="presParOf" srcId="{57E1F9A7-C3B9-4D08-AC8D-AD8D80801352}" destId="{FC0E2689-1AC3-4BEC-BBC7-8C7E01375DAE}" srcOrd="0" destOrd="0" presId="urn:microsoft.com/office/officeart/2005/8/layout/hProcess9"/>
    <dgm:cxn modelId="{D339615C-7FFE-4FCE-BFD1-4DC023FDC6D7}" type="presParOf" srcId="{57E1F9A7-C3B9-4D08-AC8D-AD8D80801352}" destId="{B4CCBC46-3B57-41D9-9C23-3CE11F265616}" srcOrd="1" destOrd="0" presId="urn:microsoft.com/office/officeart/2005/8/layout/hProcess9"/>
    <dgm:cxn modelId="{03F7DF92-6757-4F6D-B983-BDDB577F9606}" type="presParOf" srcId="{57E1F9A7-C3B9-4D08-AC8D-AD8D80801352}" destId="{6D51587F-11FB-44E3-8736-55B07C5DCFDA}" srcOrd="2" destOrd="0" presId="urn:microsoft.com/office/officeart/2005/8/layout/hProcess9"/>
    <dgm:cxn modelId="{15C02AA3-9869-483B-B092-D066CF610EE9}" type="presParOf" srcId="{57E1F9A7-C3B9-4D08-AC8D-AD8D80801352}" destId="{706C6AB8-8D38-4BC3-8235-5526335A7932}" srcOrd="3" destOrd="0" presId="urn:microsoft.com/office/officeart/2005/8/layout/hProcess9"/>
    <dgm:cxn modelId="{4BD3DD76-1D09-4030-B19A-9D86C01A5C4D}" type="presParOf" srcId="{57E1F9A7-C3B9-4D08-AC8D-AD8D80801352}" destId="{67757932-9FBC-4BEF-A74F-B2ECB742607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88E22-AAB2-4FDC-9A71-03A0E8CE37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5CECBA-CEC8-4DF9-93E8-B7E46F05D858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k-UA" dirty="0">
              <a:solidFill>
                <a:schemeClr val="accent2">
                  <a:lumMod val="75000"/>
                </a:schemeClr>
              </a:solidFill>
            </a:rPr>
            <a:t>        </a:t>
          </a:r>
          <a:r>
            <a: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Інформаційну війну</a:t>
          </a:r>
        </a:p>
      </dgm:t>
    </dgm:pt>
    <dgm:pt modelId="{02C77A2F-E21C-43D9-988E-F41A23572129}" type="parTrans" cxnId="{9F2C1498-E1DB-4E11-A85B-2BF0A6B5EF7E}">
      <dgm:prSet/>
      <dgm:spPr/>
      <dgm:t>
        <a:bodyPr/>
        <a:lstStyle/>
        <a:p>
          <a:endParaRPr lang="uk-UA"/>
        </a:p>
      </dgm:t>
    </dgm:pt>
    <dgm:pt modelId="{FCAE57E9-18C3-449E-8839-7C108A32468C}" type="sibTrans" cxnId="{9F2C1498-E1DB-4E11-A85B-2BF0A6B5EF7E}">
      <dgm:prSet/>
      <dgm:spPr/>
      <dgm:t>
        <a:bodyPr/>
        <a:lstStyle/>
        <a:p>
          <a:endParaRPr lang="uk-UA"/>
        </a:p>
      </dgm:t>
    </dgm:pt>
    <dgm:pt modelId="{4D56CB9C-7FE5-4988-8C16-9C966E0749F6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Війну </a:t>
          </a:r>
          <a:r>
            <a:rPr lang="uk-UA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пам’ятей</a:t>
          </a:r>
          <a:endParaRPr lang="uk-UA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23919-CC53-4C1A-9ED0-E86609FEAAA1}" type="parTrans" cxnId="{F5DF5F84-791F-4B64-9BCC-2F49510004E4}">
      <dgm:prSet/>
      <dgm:spPr/>
      <dgm:t>
        <a:bodyPr/>
        <a:lstStyle/>
        <a:p>
          <a:endParaRPr lang="uk-UA"/>
        </a:p>
      </dgm:t>
    </dgm:pt>
    <dgm:pt modelId="{A7FEADB4-6D98-4E0C-819C-3C788A41CE82}" type="sibTrans" cxnId="{F5DF5F84-791F-4B64-9BCC-2F49510004E4}">
      <dgm:prSet/>
      <dgm:spPr/>
      <dgm:t>
        <a:bodyPr/>
        <a:lstStyle/>
        <a:p>
          <a:endParaRPr lang="uk-UA"/>
        </a:p>
      </dgm:t>
    </dgm:pt>
    <dgm:pt modelId="{88159586-099F-444C-BD13-543B317E185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b="1" dirty="0">
              <a:solidFill>
                <a:srgbClr val="FFC000"/>
              </a:solidFill>
            </a:rPr>
            <a:t>Переосмислення ролі України у світовій історії</a:t>
          </a:r>
        </a:p>
      </dgm:t>
    </dgm:pt>
    <dgm:pt modelId="{EED66E6A-037C-40B4-AE26-C98135062C9C}" type="parTrans" cxnId="{E599598C-B878-4D2C-937D-53D48393C8DC}">
      <dgm:prSet/>
      <dgm:spPr/>
      <dgm:t>
        <a:bodyPr/>
        <a:lstStyle/>
        <a:p>
          <a:endParaRPr lang="uk-UA"/>
        </a:p>
      </dgm:t>
    </dgm:pt>
    <dgm:pt modelId="{65318718-62C9-44FD-A6D5-C6F78CB429C9}" type="sibTrans" cxnId="{E599598C-B878-4D2C-937D-53D48393C8DC}">
      <dgm:prSet/>
      <dgm:spPr/>
      <dgm:t>
        <a:bodyPr/>
        <a:lstStyle/>
        <a:p>
          <a:endParaRPr lang="uk-UA"/>
        </a:p>
      </dgm:t>
    </dgm:pt>
    <dgm:pt modelId="{DAC58359-F869-4F74-A07B-5B373D9DA67F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b="1" dirty="0">
              <a:solidFill>
                <a:schemeClr val="accent6">
                  <a:lumMod val="50000"/>
                </a:schemeClr>
              </a:solidFill>
            </a:rPr>
            <a:t>Переобтяження фактами та виснаження учнівства</a:t>
          </a:r>
        </a:p>
      </dgm:t>
    </dgm:pt>
    <dgm:pt modelId="{AA388C53-539F-4F59-8D0F-95045DD4C04F}" type="parTrans" cxnId="{ACC3022A-F57C-4C14-8EF8-F8A3E0292EC4}">
      <dgm:prSet/>
      <dgm:spPr/>
      <dgm:t>
        <a:bodyPr/>
        <a:lstStyle/>
        <a:p>
          <a:endParaRPr lang="uk-UA"/>
        </a:p>
      </dgm:t>
    </dgm:pt>
    <dgm:pt modelId="{8CD5F46E-B83C-467F-AAC4-52B5F25689A0}" type="sibTrans" cxnId="{ACC3022A-F57C-4C14-8EF8-F8A3E0292EC4}">
      <dgm:prSet/>
      <dgm:spPr/>
      <dgm:t>
        <a:bodyPr/>
        <a:lstStyle/>
        <a:p>
          <a:endParaRPr lang="uk-UA"/>
        </a:p>
      </dgm:t>
    </dgm:pt>
    <dgm:pt modelId="{8D4C21BE-95A0-4DF7-8DCC-0D7D24E93377}" type="pres">
      <dgm:prSet presAssocID="{B7488E22-AAB2-4FDC-9A71-03A0E8CE3799}" presName="Name0" presStyleCnt="0">
        <dgm:presLayoutVars>
          <dgm:chMax val="7"/>
          <dgm:chPref val="7"/>
          <dgm:dir/>
        </dgm:presLayoutVars>
      </dgm:prSet>
      <dgm:spPr/>
    </dgm:pt>
    <dgm:pt modelId="{00B4E236-CE42-4ED4-950E-B474BDDFEE51}" type="pres">
      <dgm:prSet presAssocID="{B7488E22-AAB2-4FDC-9A71-03A0E8CE3799}" presName="Name1" presStyleCnt="0"/>
      <dgm:spPr/>
    </dgm:pt>
    <dgm:pt modelId="{A26AAB80-58DE-4507-AFB0-251DC8B7F2CC}" type="pres">
      <dgm:prSet presAssocID="{B7488E22-AAB2-4FDC-9A71-03A0E8CE3799}" presName="cycle" presStyleCnt="0"/>
      <dgm:spPr/>
    </dgm:pt>
    <dgm:pt modelId="{D5D80B9C-9FE4-4232-B386-F62503025868}" type="pres">
      <dgm:prSet presAssocID="{B7488E22-AAB2-4FDC-9A71-03A0E8CE3799}" presName="srcNode" presStyleLbl="node1" presStyleIdx="0" presStyleCnt="4"/>
      <dgm:spPr/>
    </dgm:pt>
    <dgm:pt modelId="{DF76B54C-0D5D-4A43-B8A5-B339197C63CB}" type="pres">
      <dgm:prSet presAssocID="{B7488E22-AAB2-4FDC-9A71-03A0E8CE3799}" presName="conn" presStyleLbl="parChTrans1D2" presStyleIdx="0" presStyleCnt="1"/>
      <dgm:spPr/>
    </dgm:pt>
    <dgm:pt modelId="{90432544-DF25-48BF-833C-BED52A5B70FE}" type="pres">
      <dgm:prSet presAssocID="{B7488E22-AAB2-4FDC-9A71-03A0E8CE3799}" presName="extraNode" presStyleLbl="node1" presStyleIdx="0" presStyleCnt="4"/>
      <dgm:spPr/>
    </dgm:pt>
    <dgm:pt modelId="{732908A7-158E-4B2A-922F-C26088E28652}" type="pres">
      <dgm:prSet presAssocID="{B7488E22-AAB2-4FDC-9A71-03A0E8CE3799}" presName="dstNode" presStyleLbl="node1" presStyleIdx="0" presStyleCnt="4"/>
      <dgm:spPr/>
    </dgm:pt>
    <dgm:pt modelId="{DC2A0BFA-C4F1-4386-999F-4CE4D07C12D5}" type="pres">
      <dgm:prSet presAssocID="{985CECBA-CEC8-4DF9-93E8-B7E46F05D858}" presName="text_1" presStyleLbl="node1" presStyleIdx="0" presStyleCnt="4">
        <dgm:presLayoutVars>
          <dgm:bulletEnabled val="1"/>
        </dgm:presLayoutVars>
      </dgm:prSet>
      <dgm:spPr/>
    </dgm:pt>
    <dgm:pt modelId="{389FCE4E-668E-4359-A823-C0B731123002}" type="pres">
      <dgm:prSet presAssocID="{985CECBA-CEC8-4DF9-93E8-B7E46F05D858}" presName="accent_1" presStyleCnt="0"/>
      <dgm:spPr/>
    </dgm:pt>
    <dgm:pt modelId="{3B20F3C7-CFE7-4EE9-8EA8-1D43F3851366}" type="pres">
      <dgm:prSet presAssocID="{985CECBA-CEC8-4DF9-93E8-B7E46F05D858}" presName="accentRepeatNode" presStyleLbl="solidFgAcc1" presStyleIdx="0" presStyleCnt="4" custLinFactNeighborX="3230"/>
      <dgm:spPr>
        <a:blipFill rotWithShape="0">
          <a:blip xmlns:r="http://schemas.openxmlformats.org/officeDocument/2006/relationships" r:embed="rId1"/>
          <a:srcRect/>
          <a:stretch>
            <a:fillRect l="-45000" r="-45000"/>
          </a:stretch>
        </a:blipFill>
      </dgm:spPr>
    </dgm:pt>
    <dgm:pt modelId="{0CDD676F-7766-4266-9B29-AAE623F22EA6}" type="pres">
      <dgm:prSet presAssocID="{4D56CB9C-7FE5-4988-8C16-9C966E0749F6}" presName="text_2" presStyleLbl="node1" presStyleIdx="1" presStyleCnt="4">
        <dgm:presLayoutVars>
          <dgm:bulletEnabled val="1"/>
        </dgm:presLayoutVars>
      </dgm:prSet>
      <dgm:spPr/>
    </dgm:pt>
    <dgm:pt modelId="{92A13075-1DF7-47B9-A259-5DA3BAF6FC7D}" type="pres">
      <dgm:prSet presAssocID="{4D56CB9C-7FE5-4988-8C16-9C966E0749F6}" presName="accent_2" presStyleCnt="0"/>
      <dgm:spPr/>
    </dgm:pt>
    <dgm:pt modelId="{374E816D-34BC-47B8-AD20-F2F0C9705968}" type="pres">
      <dgm:prSet presAssocID="{4D56CB9C-7FE5-4988-8C16-9C966E0749F6}" presName="accentRepeatNode" presStyleLbl="solidFgAcc1" presStyleIdx="1" presStyleCnt="4"/>
      <dgm:spPr/>
    </dgm:pt>
    <dgm:pt modelId="{CFE15176-D10B-4CDB-94BD-9FEFF9071A24}" type="pres">
      <dgm:prSet presAssocID="{88159586-099F-444C-BD13-543B317E1852}" presName="text_3" presStyleLbl="node1" presStyleIdx="2" presStyleCnt="4" custLinFactNeighborX="-526" custLinFactNeighborY="0">
        <dgm:presLayoutVars>
          <dgm:bulletEnabled val="1"/>
        </dgm:presLayoutVars>
      </dgm:prSet>
      <dgm:spPr/>
    </dgm:pt>
    <dgm:pt modelId="{16584C2A-33F6-4537-9FB9-7E94C1867BD8}" type="pres">
      <dgm:prSet presAssocID="{88159586-099F-444C-BD13-543B317E1852}" presName="accent_3" presStyleCnt="0"/>
      <dgm:spPr/>
    </dgm:pt>
    <dgm:pt modelId="{9F4CBFF0-EC03-457C-AB6C-1C1B93FC0645}" type="pres">
      <dgm:prSet presAssocID="{88159586-099F-444C-BD13-543B317E1852}" presName="accentRepeatNode" presStyleLbl="solidFgAcc1" presStyleIdx="2" presStyleCnt="4"/>
      <dgm:spPr/>
    </dgm:pt>
    <dgm:pt modelId="{73A2B923-78D3-405D-BD53-162CFBB689F5}" type="pres">
      <dgm:prSet presAssocID="{DAC58359-F869-4F74-A07B-5B373D9DA67F}" presName="text_4" presStyleLbl="node1" presStyleIdx="3" presStyleCnt="4">
        <dgm:presLayoutVars>
          <dgm:bulletEnabled val="1"/>
        </dgm:presLayoutVars>
      </dgm:prSet>
      <dgm:spPr/>
    </dgm:pt>
    <dgm:pt modelId="{9E3A7933-C368-4974-85FF-A932680D7BB1}" type="pres">
      <dgm:prSet presAssocID="{DAC58359-F869-4F74-A07B-5B373D9DA67F}" presName="accent_4" presStyleCnt="0"/>
      <dgm:spPr/>
    </dgm:pt>
    <dgm:pt modelId="{113AABF3-3DBD-4F44-A83D-57E9E0B82FEB}" type="pres">
      <dgm:prSet presAssocID="{DAC58359-F869-4F74-A07B-5B373D9DA67F}" presName="accentRepeatNode" presStyleLbl="solidFgAcc1" presStyleIdx="3" presStyleCnt="4"/>
      <dgm:spPr/>
    </dgm:pt>
  </dgm:ptLst>
  <dgm:cxnLst>
    <dgm:cxn modelId="{E379AD23-B378-415B-8EDA-BEBECBD706A0}" type="presOf" srcId="{DAC58359-F869-4F74-A07B-5B373D9DA67F}" destId="{73A2B923-78D3-405D-BD53-162CFBB689F5}" srcOrd="0" destOrd="0" presId="urn:microsoft.com/office/officeart/2008/layout/VerticalCurvedList"/>
    <dgm:cxn modelId="{ACC3022A-F57C-4C14-8EF8-F8A3E0292EC4}" srcId="{B7488E22-AAB2-4FDC-9A71-03A0E8CE3799}" destId="{DAC58359-F869-4F74-A07B-5B373D9DA67F}" srcOrd="3" destOrd="0" parTransId="{AA388C53-539F-4F59-8D0F-95045DD4C04F}" sibTransId="{8CD5F46E-B83C-467F-AAC4-52B5F25689A0}"/>
    <dgm:cxn modelId="{E6E21E5C-1BED-4CA1-9D68-5EFBB6E1E8A9}" type="presOf" srcId="{B7488E22-AAB2-4FDC-9A71-03A0E8CE3799}" destId="{8D4C21BE-95A0-4DF7-8DCC-0D7D24E93377}" srcOrd="0" destOrd="0" presId="urn:microsoft.com/office/officeart/2008/layout/VerticalCurvedList"/>
    <dgm:cxn modelId="{F5DF5F84-791F-4B64-9BCC-2F49510004E4}" srcId="{B7488E22-AAB2-4FDC-9A71-03A0E8CE3799}" destId="{4D56CB9C-7FE5-4988-8C16-9C966E0749F6}" srcOrd="1" destOrd="0" parTransId="{25423919-CC53-4C1A-9ED0-E86609FEAAA1}" sibTransId="{A7FEADB4-6D98-4E0C-819C-3C788A41CE82}"/>
    <dgm:cxn modelId="{E599598C-B878-4D2C-937D-53D48393C8DC}" srcId="{B7488E22-AAB2-4FDC-9A71-03A0E8CE3799}" destId="{88159586-099F-444C-BD13-543B317E1852}" srcOrd="2" destOrd="0" parTransId="{EED66E6A-037C-40B4-AE26-C98135062C9C}" sibTransId="{65318718-62C9-44FD-A6D5-C6F78CB429C9}"/>
    <dgm:cxn modelId="{9F2C1498-E1DB-4E11-A85B-2BF0A6B5EF7E}" srcId="{B7488E22-AAB2-4FDC-9A71-03A0E8CE3799}" destId="{985CECBA-CEC8-4DF9-93E8-B7E46F05D858}" srcOrd="0" destOrd="0" parTransId="{02C77A2F-E21C-43D9-988E-F41A23572129}" sibTransId="{FCAE57E9-18C3-449E-8839-7C108A32468C}"/>
    <dgm:cxn modelId="{8FD0D29C-E031-4B7F-9E5E-D48A1B10BFD2}" type="presOf" srcId="{88159586-099F-444C-BD13-543B317E1852}" destId="{CFE15176-D10B-4CDB-94BD-9FEFF9071A24}" srcOrd="0" destOrd="0" presId="urn:microsoft.com/office/officeart/2008/layout/VerticalCurvedList"/>
    <dgm:cxn modelId="{074F67A1-367D-4D57-AD89-73085ECDBEC7}" type="presOf" srcId="{4D56CB9C-7FE5-4988-8C16-9C966E0749F6}" destId="{0CDD676F-7766-4266-9B29-AAE623F22EA6}" srcOrd="0" destOrd="0" presId="urn:microsoft.com/office/officeart/2008/layout/VerticalCurvedList"/>
    <dgm:cxn modelId="{AD2CA8D6-5CAF-4098-A9C5-C0FEACDA7E5F}" type="presOf" srcId="{FCAE57E9-18C3-449E-8839-7C108A32468C}" destId="{DF76B54C-0D5D-4A43-B8A5-B339197C63CB}" srcOrd="0" destOrd="0" presId="urn:microsoft.com/office/officeart/2008/layout/VerticalCurvedList"/>
    <dgm:cxn modelId="{D4CEDAE5-D5ED-4D63-8133-A54C0DE904C6}" type="presOf" srcId="{985CECBA-CEC8-4DF9-93E8-B7E46F05D858}" destId="{DC2A0BFA-C4F1-4386-999F-4CE4D07C12D5}" srcOrd="0" destOrd="0" presId="urn:microsoft.com/office/officeart/2008/layout/VerticalCurvedList"/>
    <dgm:cxn modelId="{118AFC4A-D595-4AB4-B11B-C6D555376F9C}" type="presParOf" srcId="{8D4C21BE-95A0-4DF7-8DCC-0D7D24E93377}" destId="{00B4E236-CE42-4ED4-950E-B474BDDFEE51}" srcOrd="0" destOrd="0" presId="urn:microsoft.com/office/officeart/2008/layout/VerticalCurvedList"/>
    <dgm:cxn modelId="{BCAA2139-39B1-44C3-9798-CE00B2658AD4}" type="presParOf" srcId="{00B4E236-CE42-4ED4-950E-B474BDDFEE51}" destId="{A26AAB80-58DE-4507-AFB0-251DC8B7F2CC}" srcOrd="0" destOrd="0" presId="urn:microsoft.com/office/officeart/2008/layout/VerticalCurvedList"/>
    <dgm:cxn modelId="{7A07EECD-FADB-4C26-B600-F34AE212EDE1}" type="presParOf" srcId="{A26AAB80-58DE-4507-AFB0-251DC8B7F2CC}" destId="{D5D80B9C-9FE4-4232-B386-F62503025868}" srcOrd="0" destOrd="0" presId="urn:microsoft.com/office/officeart/2008/layout/VerticalCurvedList"/>
    <dgm:cxn modelId="{255FDD93-59CF-4CE3-8DC1-4BF80DE9E753}" type="presParOf" srcId="{A26AAB80-58DE-4507-AFB0-251DC8B7F2CC}" destId="{DF76B54C-0D5D-4A43-B8A5-B339197C63CB}" srcOrd="1" destOrd="0" presId="urn:microsoft.com/office/officeart/2008/layout/VerticalCurvedList"/>
    <dgm:cxn modelId="{BC13CD01-85FB-473D-9B5F-2A0537C98CCD}" type="presParOf" srcId="{A26AAB80-58DE-4507-AFB0-251DC8B7F2CC}" destId="{90432544-DF25-48BF-833C-BED52A5B70FE}" srcOrd="2" destOrd="0" presId="urn:microsoft.com/office/officeart/2008/layout/VerticalCurvedList"/>
    <dgm:cxn modelId="{578E090B-1E28-4791-9E47-2A1BEE220866}" type="presParOf" srcId="{A26AAB80-58DE-4507-AFB0-251DC8B7F2CC}" destId="{732908A7-158E-4B2A-922F-C26088E28652}" srcOrd="3" destOrd="0" presId="urn:microsoft.com/office/officeart/2008/layout/VerticalCurvedList"/>
    <dgm:cxn modelId="{E669289F-1A8B-490A-90B1-9EBD877BA785}" type="presParOf" srcId="{00B4E236-CE42-4ED4-950E-B474BDDFEE51}" destId="{DC2A0BFA-C4F1-4386-999F-4CE4D07C12D5}" srcOrd="1" destOrd="0" presId="urn:microsoft.com/office/officeart/2008/layout/VerticalCurvedList"/>
    <dgm:cxn modelId="{E25D4D2E-0499-4A11-94EF-6FE0B0A4D011}" type="presParOf" srcId="{00B4E236-CE42-4ED4-950E-B474BDDFEE51}" destId="{389FCE4E-668E-4359-A823-C0B731123002}" srcOrd="2" destOrd="0" presId="urn:microsoft.com/office/officeart/2008/layout/VerticalCurvedList"/>
    <dgm:cxn modelId="{ADD8C3DC-DE37-4C3D-A711-3295A0947C9B}" type="presParOf" srcId="{389FCE4E-668E-4359-A823-C0B731123002}" destId="{3B20F3C7-CFE7-4EE9-8EA8-1D43F3851366}" srcOrd="0" destOrd="0" presId="urn:microsoft.com/office/officeart/2008/layout/VerticalCurvedList"/>
    <dgm:cxn modelId="{C9C4BF70-1D33-4492-9F8A-574BE767F0AB}" type="presParOf" srcId="{00B4E236-CE42-4ED4-950E-B474BDDFEE51}" destId="{0CDD676F-7766-4266-9B29-AAE623F22EA6}" srcOrd="3" destOrd="0" presId="urn:microsoft.com/office/officeart/2008/layout/VerticalCurvedList"/>
    <dgm:cxn modelId="{23609FA2-BF36-4CA0-95D8-DD827C2D9629}" type="presParOf" srcId="{00B4E236-CE42-4ED4-950E-B474BDDFEE51}" destId="{92A13075-1DF7-47B9-A259-5DA3BAF6FC7D}" srcOrd="4" destOrd="0" presId="urn:microsoft.com/office/officeart/2008/layout/VerticalCurvedList"/>
    <dgm:cxn modelId="{B743EEAC-9BA2-438B-B749-2C33556C3F3C}" type="presParOf" srcId="{92A13075-1DF7-47B9-A259-5DA3BAF6FC7D}" destId="{374E816D-34BC-47B8-AD20-F2F0C9705968}" srcOrd="0" destOrd="0" presId="urn:microsoft.com/office/officeart/2008/layout/VerticalCurvedList"/>
    <dgm:cxn modelId="{2FC9D473-B47B-4460-97BC-8F3607B1F1FB}" type="presParOf" srcId="{00B4E236-CE42-4ED4-950E-B474BDDFEE51}" destId="{CFE15176-D10B-4CDB-94BD-9FEFF9071A24}" srcOrd="5" destOrd="0" presId="urn:microsoft.com/office/officeart/2008/layout/VerticalCurvedList"/>
    <dgm:cxn modelId="{C639E6F9-3644-47DE-B4D7-514C3B5E7B86}" type="presParOf" srcId="{00B4E236-CE42-4ED4-950E-B474BDDFEE51}" destId="{16584C2A-33F6-4537-9FB9-7E94C1867BD8}" srcOrd="6" destOrd="0" presId="urn:microsoft.com/office/officeart/2008/layout/VerticalCurvedList"/>
    <dgm:cxn modelId="{5A118CC9-6153-42EE-B17D-2A4E4FF75D4B}" type="presParOf" srcId="{16584C2A-33F6-4537-9FB9-7E94C1867BD8}" destId="{9F4CBFF0-EC03-457C-AB6C-1C1B93FC0645}" srcOrd="0" destOrd="0" presId="urn:microsoft.com/office/officeart/2008/layout/VerticalCurvedList"/>
    <dgm:cxn modelId="{DA30CF18-9376-4CF9-8BA3-9E5A97A92A8C}" type="presParOf" srcId="{00B4E236-CE42-4ED4-950E-B474BDDFEE51}" destId="{73A2B923-78D3-405D-BD53-162CFBB689F5}" srcOrd="7" destOrd="0" presId="urn:microsoft.com/office/officeart/2008/layout/VerticalCurvedList"/>
    <dgm:cxn modelId="{DBCE0957-A814-49C9-BC5B-6A5F10772132}" type="presParOf" srcId="{00B4E236-CE42-4ED4-950E-B474BDDFEE51}" destId="{9E3A7933-C368-4974-85FF-A932680D7BB1}" srcOrd="8" destOrd="0" presId="urn:microsoft.com/office/officeart/2008/layout/VerticalCurvedList"/>
    <dgm:cxn modelId="{B8F90A2B-BE37-4C12-A761-023D57325DAB}" type="presParOf" srcId="{9E3A7933-C368-4974-85FF-A932680D7BB1}" destId="{113AABF3-3DBD-4F44-A83D-57E9E0B82F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08CC81-070E-4EBD-94DC-534547EEA7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89AD0A9-F03F-4202-9BE6-26FC8D2D3B00}">
      <dgm:prSet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Візуалізація та інтерактивні карти</a:t>
          </a:r>
          <a:endParaRPr lang="uk-UA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6958648-1456-4DDC-B42F-DED029DBFFEB}" type="parTrans" cxnId="{1364CF56-A051-45AB-A948-F54D04A74BA9}">
      <dgm:prSet/>
      <dgm:spPr/>
      <dgm:t>
        <a:bodyPr/>
        <a:lstStyle/>
        <a:p>
          <a:endParaRPr lang="uk-UA"/>
        </a:p>
      </dgm:t>
    </dgm:pt>
    <dgm:pt modelId="{81774B6A-52FF-483D-9843-589C6690ACB7}" type="sibTrans" cxnId="{1364CF56-A051-45AB-A948-F54D04A74BA9}">
      <dgm:prSet/>
      <dgm:spPr/>
      <dgm:t>
        <a:bodyPr/>
        <a:lstStyle/>
        <a:p>
          <a:endParaRPr lang="uk-UA"/>
        </a:p>
      </dgm:t>
    </dgm:pt>
    <dgm:pt modelId="{AC605EBB-980D-4AEA-98F3-1EB73D44808D}">
      <dgm:prSet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Історичні квести та ігри</a:t>
          </a:r>
          <a:endParaRPr lang="uk-UA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20D115C-7ED8-4CF0-8AF5-C2C6C9CA79AB}" type="parTrans" cxnId="{AD530DFF-B2BC-4EBE-8AF5-61BAA35DA988}">
      <dgm:prSet/>
      <dgm:spPr/>
      <dgm:t>
        <a:bodyPr/>
        <a:lstStyle/>
        <a:p>
          <a:endParaRPr lang="uk-UA"/>
        </a:p>
      </dgm:t>
    </dgm:pt>
    <dgm:pt modelId="{4170E0D7-20BD-4F5E-840E-45B234F9E6BC}" type="sibTrans" cxnId="{AD530DFF-B2BC-4EBE-8AF5-61BAA35DA988}">
      <dgm:prSet/>
      <dgm:spPr/>
      <dgm:t>
        <a:bodyPr/>
        <a:lstStyle/>
        <a:p>
          <a:endParaRPr lang="uk-UA"/>
        </a:p>
      </dgm:t>
    </dgm:pt>
    <dgm:pt modelId="{302DE548-6130-4ABA-8ED0-CF824054035F}">
      <dgm:prSet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Проєктна діяльність</a:t>
          </a:r>
          <a:endParaRPr lang="uk-UA" dirty="0">
            <a:solidFill>
              <a:srgbClr val="002060"/>
            </a:solidFill>
          </a:endParaRPr>
        </a:p>
      </dgm:t>
    </dgm:pt>
    <dgm:pt modelId="{D6A34E98-C88E-4936-9747-718EAB49C264}" type="parTrans" cxnId="{119A031D-7E11-405B-91E1-E3850EADDFA8}">
      <dgm:prSet/>
      <dgm:spPr/>
      <dgm:t>
        <a:bodyPr/>
        <a:lstStyle/>
        <a:p>
          <a:endParaRPr lang="uk-UA"/>
        </a:p>
      </dgm:t>
    </dgm:pt>
    <dgm:pt modelId="{04E16D56-EE21-49BE-BDAE-F42D4C933A8A}" type="sibTrans" cxnId="{119A031D-7E11-405B-91E1-E3850EADDFA8}">
      <dgm:prSet/>
      <dgm:spPr/>
      <dgm:t>
        <a:bodyPr/>
        <a:lstStyle/>
        <a:p>
          <a:endParaRPr lang="uk-UA"/>
        </a:p>
      </dgm:t>
    </dgm:pt>
    <dgm:pt modelId="{EEE33979-59FC-4DF2-98D0-7A8859C5BEC3}">
      <dgm:prSet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Використання першоджерел та медіаграмотності</a:t>
          </a:r>
          <a:endParaRPr lang="uk-UA" dirty="0">
            <a:solidFill>
              <a:srgbClr val="002060"/>
            </a:solidFill>
          </a:endParaRPr>
        </a:p>
      </dgm:t>
    </dgm:pt>
    <dgm:pt modelId="{F1BDC4DD-FF18-43E1-8840-BACCE5AE35EA}" type="parTrans" cxnId="{1F7AB66C-3734-49E6-A09D-B98D8617BEB4}">
      <dgm:prSet/>
      <dgm:spPr/>
      <dgm:t>
        <a:bodyPr/>
        <a:lstStyle/>
        <a:p>
          <a:endParaRPr lang="uk-UA"/>
        </a:p>
      </dgm:t>
    </dgm:pt>
    <dgm:pt modelId="{C6AE57AA-099C-4381-AA19-273AFB38747B}" type="sibTrans" cxnId="{1F7AB66C-3734-49E6-A09D-B98D8617BEB4}">
      <dgm:prSet/>
      <dgm:spPr/>
      <dgm:t>
        <a:bodyPr/>
        <a:lstStyle/>
        <a:p>
          <a:endParaRPr lang="uk-UA"/>
        </a:p>
      </dgm:t>
    </dgm:pt>
    <dgm:pt modelId="{E5531350-3E25-4F5C-A31F-BE46EC27CC86}">
      <dgm:prSet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Інтеграція з іншими предметами</a:t>
          </a:r>
          <a:endParaRPr lang="uk-UA" dirty="0">
            <a:solidFill>
              <a:srgbClr val="002060"/>
            </a:solidFill>
          </a:endParaRPr>
        </a:p>
      </dgm:t>
    </dgm:pt>
    <dgm:pt modelId="{03C92AB4-AB2B-49F4-BC48-5DF7BB4B8D2D}" type="parTrans" cxnId="{F6E560F8-B704-43AD-8CD0-74FE343F033B}">
      <dgm:prSet/>
      <dgm:spPr/>
      <dgm:t>
        <a:bodyPr/>
        <a:lstStyle/>
        <a:p>
          <a:endParaRPr lang="uk-UA"/>
        </a:p>
      </dgm:t>
    </dgm:pt>
    <dgm:pt modelId="{FA73C573-EF78-4F71-BC80-8CBC3E498903}" type="sibTrans" cxnId="{F6E560F8-B704-43AD-8CD0-74FE343F033B}">
      <dgm:prSet/>
      <dgm:spPr/>
      <dgm:t>
        <a:bodyPr/>
        <a:lstStyle/>
        <a:p>
          <a:endParaRPr lang="uk-UA"/>
        </a:p>
      </dgm:t>
    </dgm:pt>
    <dgm:pt modelId="{60FF7BB6-7C0B-4EB2-8B5E-0EB6A3FF9206}" type="pres">
      <dgm:prSet presAssocID="{7608CC81-070E-4EBD-94DC-534547EEA765}" presName="diagram" presStyleCnt="0">
        <dgm:presLayoutVars>
          <dgm:dir/>
          <dgm:resizeHandles val="exact"/>
        </dgm:presLayoutVars>
      </dgm:prSet>
      <dgm:spPr/>
    </dgm:pt>
    <dgm:pt modelId="{FC2BB3EA-37F8-4AB5-A1E0-684E011D9448}" type="pres">
      <dgm:prSet presAssocID="{589AD0A9-F03F-4202-9BE6-26FC8D2D3B00}" presName="node" presStyleLbl="node1" presStyleIdx="0" presStyleCnt="5">
        <dgm:presLayoutVars>
          <dgm:bulletEnabled val="1"/>
        </dgm:presLayoutVars>
      </dgm:prSet>
      <dgm:spPr/>
    </dgm:pt>
    <dgm:pt modelId="{939B0277-EAA4-4272-A027-01F9627D09A1}" type="pres">
      <dgm:prSet presAssocID="{81774B6A-52FF-483D-9843-589C6690ACB7}" presName="sibTrans" presStyleCnt="0"/>
      <dgm:spPr/>
    </dgm:pt>
    <dgm:pt modelId="{9859DF24-FB8C-43D3-B20F-7CA61A5D6EF3}" type="pres">
      <dgm:prSet presAssocID="{AC605EBB-980D-4AEA-98F3-1EB73D44808D}" presName="node" presStyleLbl="node1" presStyleIdx="1" presStyleCnt="5" custLinFactNeighborY="1702">
        <dgm:presLayoutVars>
          <dgm:bulletEnabled val="1"/>
        </dgm:presLayoutVars>
      </dgm:prSet>
      <dgm:spPr/>
    </dgm:pt>
    <dgm:pt modelId="{0419FC93-D1DE-4FA7-B728-A5ADFC0B060F}" type="pres">
      <dgm:prSet presAssocID="{4170E0D7-20BD-4F5E-840E-45B234F9E6BC}" presName="sibTrans" presStyleCnt="0"/>
      <dgm:spPr/>
    </dgm:pt>
    <dgm:pt modelId="{F781B4CA-9F40-462B-B594-07CD63A27B69}" type="pres">
      <dgm:prSet presAssocID="{302DE548-6130-4ABA-8ED0-CF824054035F}" presName="node" presStyleLbl="node1" presStyleIdx="2" presStyleCnt="5">
        <dgm:presLayoutVars>
          <dgm:bulletEnabled val="1"/>
        </dgm:presLayoutVars>
      </dgm:prSet>
      <dgm:spPr/>
    </dgm:pt>
    <dgm:pt modelId="{2624BE8F-B575-49CA-9542-6B9546CBA1C9}" type="pres">
      <dgm:prSet presAssocID="{04E16D56-EE21-49BE-BDAE-F42D4C933A8A}" presName="sibTrans" presStyleCnt="0"/>
      <dgm:spPr/>
    </dgm:pt>
    <dgm:pt modelId="{33A4E4E4-F7F2-4465-92B7-8B2FAC4D7347}" type="pres">
      <dgm:prSet presAssocID="{EEE33979-59FC-4DF2-98D0-7A8859C5BEC3}" presName="node" presStyleLbl="node1" presStyleIdx="3" presStyleCnt="5">
        <dgm:presLayoutVars>
          <dgm:bulletEnabled val="1"/>
        </dgm:presLayoutVars>
      </dgm:prSet>
      <dgm:spPr/>
    </dgm:pt>
    <dgm:pt modelId="{924B3141-9831-4CC0-8394-C09AD21FCA62}" type="pres">
      <dgm:prSet presAssocID="{C6AE57AA-099C-4381-AA19-273AFB38747B}" presName="sibTrans" presStyleCnt="0"/>
      <dgm:spPr/>
    </dgm:pt>
    <dgm:pt modelId="{33D484FA-F62E-423F-AED2-E57E1F5FE771}" type="pres">
      <dgm:prSet presAssocID="{E5531350-3E25-4F5C-A31F-BE46EC27CC86}" presName="node" presStyleLbl="node1" presStyleIdx="4" presStyleCnt="5" custLinFactNeighborX="-5000" custLinFactNeighborY="1702">
        <dgm:presLayoutVars>
          <dgm:bulletEnabled val="1"/>
        </dgm:presLayoutVars>
      </dgm:prSet>
      <dgm:spPr/>
    </dgm:pt>
  </dgm:ptLst>
  <dgm:cxnLst>
    <dgm:cxn modelId="{119A031D-7E11-405B-91E1-E3850EADDFA8}" srcId="{7608CC81-070E-4EBD-94DC-534547EEA765}" destId="{302DE548-6130-4ABA-8ED0-CF824054035F}" srcOrd="2" destOrd="0" parTransId="{D6A34E98-C88E-4936-9747-718EAB49C264}" sibTransId="{04E16D56-EE21-49BE-BDAE-F42D4C933A8A}"/>
    <dgm:cxn modelId="{2CA1C52F-0576-4869-B5AF-AED691A6F7D6}" type="presOf" srcId="{AC605EBB-980D-4AEA-98F3-1EB73D44808D}" destId="{9859DF24-FB8C-43D3-B20F-7CA61A5D6EF3}" srcOrd="0" destOrd="0" presId="urn:microsoft.com/office/officeart/2005/8/layout/default"/>
    <dgm:cxn modelId="{B42DE568-ED46-4D82-8690-806351A6477F}" type="presOf" srcId="{7608CC81-070E-4EBD-94DC-534547EEA765}" destId="{60FF7BB6-7C0B-4EB2-8B5E-0EB6A3FF9206}" srcOrd="0" destOrd="0" presId="urn:microsoft.com/office/officeart/2005/8/layout/default"/>
    <dgm:cxn modelId="{1F7AB66C-3734-49E6-A09D-B98D8617BEB4}" srcId="{7608CC81-070E-4EBD-94DC-534547EEA765}" destId="{EEE33979-59FC-4DF2-98D0-7A8859C5BEC3}" srcOrd="3" destOrd="0" parTransId="{F1BDC4DD-FF18-43E1-8840-BACCE5AE35EA}" sibTransId="{C6AE57AA-099C-4381-AA19-273AFB38747B}"/>
    <dgm:cxn modelId="{1364CF56-A051-45AB-A948-F54D04A74BA9}" srcId="{7608CC81-070E-4EBD-94DC-534547EEA765}" destId="{589AD0A9-F03F-4202-9BE6-26FC8D2D3B00}" srcOrd="0" destOrd="0" parTransId="{56958648-1456-4DDC-B42F-DED029DBFFEB}" sibTransId="{81774B6A-52FF-483D-9843-589C6690ACB7}"/>
    <dgm:cxn modelId="{3F9A8E59-CDDD-4262-9672-07993AC3F83B}" type="presOf" srcId="{302DE548-6130-4ABA-8ED0-CF824054035F}" destId="{F781B4CA-9F40-462B-B594-07CD63A27B69}" srcOrd="0" destOrd="0" presId="urn:microsoft.com/office/officeart/2005/8/layout/default"/>
    <dgm:cxn modelId="{98EAF87E-5AC5-40FE-ADBD-5424C0DA149F}" type="presOf" srcId="{EEE33979-59FC-4DF2-98D0-7A8859C5BEC3}" destId="{33A4E4E4-F7F2-4465-92B7-8B2FAC4D7347}" srcOrd="0" destOrd="0" presId="urn:microsoft.com/office/officeart/2005/8/layout/default"/>
    <dgm:cxn modelId="{57B324B0-0FA6-49F0-ACAE-A03E80D78348}" type="presOf" srcId="{589AD0A9-F03F-4202-9BE6-26FC8D2D3B00}" destId="{FC2BB3EA-37F8-4AB5-A1E0-684E011D9448}" srcOrd="0" destOrd="0" presId="urn:microsoft.com/office/officeart/2005/8/layout/default"/>
    <dgm:cxn modelId="{126AE6D1-0E17-4345-B112-27F97EF223B5}" type="presOf" srcId="{E5531350-3E25-4F5C-A31F-BE46EC27CC86}" destId="{33D484FA-F62E-423F-AED2-E57E1F5FE771}" srcOrd="0" destOrd="0" presId="urn:microsoft.com/office/officeart/2005/8/layout/default"/>
    <dgm:cxn modelId="{F6E560F8-B704-43AD-8CD0-74FE343F033B}" srcId="{7608CC81-070E-4EBD-94DC-534547EEA765}" destId="{E5531350-3E25-4F5C-A31F-BE46EC27CC86}" srcOrd="4" destOrd="0" parTransId="{03C92AB4-AB2B-49F4-BC48-5DF7BB4B8D2D}" sibTransId="{FA73C573-EF78-4F71-BC80-8CBC3E498903}"/>
    <dgm:cxn modelId="{AD530DFF-B2BC-4EBE-8AF5-61BAA35DA988}" srcId="{7608CC81-070E-4EBD-94DC-534547EEA765}" destId="{AC605EBB-980D-4AEA-98F3-1EB73D44808D}" srcOrd="1" destOrd="0" parTransId="{C20D115C-7ED8-4CF0-8AF5-C2C6C9CA79AB}" sibTransId="{4170E0D7-20BD-4F5E-840E-45B234F9E6BC}"/>
    <dgm:cxn modelId="{809A9342-EF74-4338-81C3-F7A85D7EA70D}" type="presParOf" srcId="{60FF7BB6-7C0B-4EB2-8B5E-0EB6A3FF9206}" destId="{FC2BB3EA-37F8-4AB5-A1E0-684E011D9448}" srcOrd="0" destOrd="0" presId="urn:microsoft.com/office/officeart/2005/8/layout/default"/>
    <dgm:cxn modelId="{A285EF94-3ECB-49DF-B263-D54D8859A9F3}" type="presParOf" srcId="{60FF7BB6-7C0B-4EB2-8B5E-0EB6A3FF9206}" destId="{939B0277-EAA4-4272-A027-01F9627D09A1}" srcOrd="1" destOrd="0" presId="urn:microsoft.com/office/officeart/2005/8/layout/default"/>
    <dgm:cxn modelId="{CBD518F3-01D8-4EB7-B38B-EA8BD5CF5351}" type="presParOf" srcId="{60FF7BB6-7C0B-4EB2-8B5E-0EB6A3FF9206}" destId="{9859DF24-FB8C-43D3-B20F-7CA61A5D6EF3}" srcOrd="2" destOrd="0" presId="urn:microsoft.com/office/officeart/2005/8/layout/default"/>
    <dgm:cxn modelId="{050B6AE1-2183-4A40-A1A2-D779B9A71A71}" type="presParOf" srcId="{60FF7BB6-7C0B-4EB2-8B5E-0EB6A3FF9206}" destId="{0419FC93-D1DE-4FA7-B728-A5ADFC0B060F}" srcOrd="3" destOrd="0" presId="urn:microsoft.com/office/officeart/2005/8/layout/default"/>
    <dgm:cxn modelId="{3E5522A3-7578-4BE3-828C-C580F7304154}" type="presParOf" srcId="{60FF7BB6-7C0B-4EB2-8B5E-0EB6A3FF9206}" destId="{F781B4CA-9F40-462B-B594-07CD63A27B69}" srcOrd="4" destOrd="0" presId="urn:microsoft.com/office/officeart/2005/8/layout/default"/>
    <dgm:cxn modelId="{5003CBAD-7818-488B-A510-E370C5407BAB}" type="presParOf" srcId="{60FF7BB6-7C0B-4EB2-8B5E-0EB6A3FF9206}" destId="{2624BE8F-B575-49CA-9542-6B9546CBA1C9}" srcOrd="5" destOrd="0" presId="urn:microsoft.com/office/officeart/2005/8/layout/default"/>
    <dgm:cxn modelId="{88BB88B5-4148-4FCA-BAF1-A460082D0C93}" type="presParOf" srcId="{60FF7BB6-7C0B-4EB2-8B5E-0EB6A3FF9206}" destId="{33A4E4E4-F7F2-4465-92B7-8B2FAC4D7347}" srcOrd="6" destOrd="0" presId="urn:microsoft.com/office/officeart/2005/8/layout/default"/>
    <dgm:cxn modelId="{0657D928-4C8E-4347-8604-9168764C8C71}" type="presParOf" srcId="{60FF7BB6-7C0B-4EB2-8B5E-0EB6A3FF9206}" destId="{924B3141-9831-4CC0-8394-C09AD21FCA62}" srcOrd="7" destOrd="0" presId="urn:microsoft.com/office/officeart/2005/8/layout/default"/>
    <dgm:cxn modelId="{E791258F-5665-4260-A9DA-3BA80778ACC0}" type="presParOf" srcId="{60FF7BB6-7C0B-4EB2-8B5E-0EB6A3FF9206}" destId="{33D484FA-F62E-423F-AED2-E57E1F5FE7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8D80DA-EAA8-4C41-BECB-7A5963274F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7D16CC7-9CCA-4B76-A69F-354B83143AD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None/>
          </a:pPr>
          <a:r>
            <a:rPr lang="uk-UA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Онлайн-карти:</a:t>
          </a:r>
          <a:r>
            <a:rPr lang="uk-UA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uk-UA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Використовуйте такі платформи, як </a:t>
          </a:r>
          <a:r>
            <a:rPr lang="uk-UA" sz="2800" dirty="0" err="1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Google</a:t>
          </a:r>
          <a:r>
            <a:rPr lang="uk-UA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dirty="0" err="1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Earth</a:t>
          </a:r>
          <a:r>
            <a:rPr lang="uk-UA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або спеціалізовані історичні карти, щоб віртуально "подорожувати" місцями подій. Можна накладати шари з історичними кордонами, позначками важливих битв чи міст.</a:t>
          </a:r>
          <a:endParaRPr lang="uk-UA" sz="2800" dirty="0">
            <a:solidFill>
              <a:srgbClr val="7030A0"/>
            </a:solidFill>
          </a:endParaRPr>
        </a:p>
      </dgm:t>
    </dgm:pt>
    <dgm:pt modelId="{47CF8FD8-5221-45F1-BD39-936D3F0E2C2F}" type="parTrans" cxnId="{5777E73C-C07F-4BDB-980E-2D98BA1C416E}">
      <dgm:prSet/>
      <dgm:spPr/>
      <dgm:t>
        <a:bodyPr/>
        <a:lstStyle/>
        <a:p>
          <a:endParaRPr lang="uk-UA"/>
        </a:p>
      </dgm:t>
    </dgm:pt>
    <dgm:pt modelId="{2F3BF160-525A-44CC-B748-138FF83C78C3}" type="sibTrans" cxnId="{5777E73C-C07F-4BDB-980E-2D98BA1C416E}">
      <dgm:prSet/>
      <dgm:spPr/>
      <dgm:t>
        <a:bodyPr/>
        <a:lstStyle/>
        <a:p>
          <a:endParaRPr lang="uk-UA"/>
        </a:p>
      </dgm:t>
    </dgm:pt>
    <dgm:pt modelId="{7B6B11D1-1279-4B5D-9A32-4FF9FB1D13B9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None/>
          </a:pPr>
          <a:r>
            <a:rPr lang="uk-UA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Створення власних карт:</a:t>
          </a:r>
          <a:endParaRPr lang="uk-UA" sz="2800" dirty="0">
            <a:solidFill>
              <a:srgbClr val="0070C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uk-UA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Запропонуйте учням створити власні карти певного історичного періоду, позначаючи ключові об'єкти та події. Це може бути як паперова, так і цифрова версія (наприклад, за допомогою інструментів для створення інфографіки).</a:t>
          </a:r>
          <a:endParaRPr lang="uk-UA" sz="2800" dirty="0">
            <a:solidFill>
              <a:srgbClr val="0070C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A66781B-0BB4-4C80-B975-A8A35982C241}" type="parTrans" cxnId="{2977AA55-FE2B-404F-BF17-9CB361F45B47}">
      <dgm:prSet/>
      <dgm:spPr/>
      <dgm:t>
        <a:bodyPr/>
        <a:lstStyle/>
        <a:p>
          <a:endParaRPr lang="uk-UA"/>
        </a:p>
      </dgm:t>
    </dgm:pt>
    <dgm:pt modelId="{A855E4C9-E54F-4C1E-A085-A40CCBDB5C11}" type="sibTrans" cxnId="{2977AA55-FE2B-404F-BF17-9CB361F45B47}">
      <dgm:prSet/>
      <dgm:spPr/>
      <dgm:t>
        <a:bodyPr/>
        <a:lstStyle/>
        <a:p>
          <a:endParaRPr lang="uk-UA"/>
        </a:p>
      </dgm:t>
    </dgm:pt>
    <dgm:pt modelId="{6C02960F-F576-47D4-83C5-BF55E28405BC}" type="pres">
      <dgm:prSet presAssocID="{AD8D80DA-EAA8-4C41-BECB-7A5963274F17}" presName="Name0" presStyleCnt="0">
        <dgm:presLayoutVars>
          <dgm:dir/>
          <dgm:resizeHandles val="exact"/>
        </dgm:presLayoutVars>
      </dgm:prSet>
      <dgm:spPr/>
    </dgm:pt>
    <dgm:pt modelId="{F9A07512-38AF-4A93-8B37-01A3844B7BE6}" type="pres">
      <dgm:prSet presAssocID="{17D16CC7-9CCA-4B76-A69F-354B83143AD5}" presName="node" presStyleLbl="node1" presStyleIdx="0" presStyleCnt="2" custScaleX="107842">
        <dgm:presLayoutVars>
          <dgm:bulletEnabled val="1"/>
        </dgm:presLayoutVars>
      </dgm:prSet>
      <dgm:spPr/>
    </dgm:pt>
    <dgm:pt modelId="{BE618EDF-75F3-4B07-AC21-C4CFBD8BE6E1}" type="pres">
      <dgm:prSet presAssocID="{2F3BF160-525A-44CC-B748-138FF83C78C3}" presName="sibTrans" presStyleCnt="0"/>
      <dgm:spPr/>
    </dgm:pt>
    <dgm:pt modelId="{BAA751B8-7A65-49B3-8A2F-29E60F67F12B}" type="pres">
      <dgm:prSet presAssocID="{7B6B11D1-1279-4B5D-9A32-4FF9FB1D13B9}" presName="node" presStyleLbl="node1" presStyleIdx="1" presStyleCnt="2">
        <dgm:presLayoutVars>
          <dgm:bulletEnabled val="1"/>
        </dgm:presLayoutVars>
      </dgm:prSet>
      <dgm:spPr/>
    </dgm:pt>
  </dgm:ptLst>
  <dgm:cxnLst>
    <dgm:cxn modelId="{D27EFB0E-3E0B-41C3-95C3-E523D04C45AF}" type="presOf" srcId="{17D16CC7-9CCA-4B76-A69F-354B83143AD5}" destId="{F9A07512-38AF-4A93-8B37-01A3844B7BE6}" srcOrd="0" destOrd="0" presId="urn:microsoft.com/office/officeart/2005/8/layout/hList6"/>
    <dgm:cxn modelId="{5777E73C-C07F-4BDB-980E-2D98BA1C416E}" srcId="{AD8D80DA-EAA8-4C41-BECB-7A5963274F17}" destId="{17D16CC7-9CCA-4B76-A69F-354B83143AD5}" srcOrd="0" destOrd="0" parTransId="{47CF8FD8-5221-45F1-BD39-936D3F0E2C2F}" sibTransId="{2F3BF160-525A-44CC-B748-138FF83C78C3}"/>
    <dgm:cxn modelId="{2977AA55-FE2B-404F-BF17-9CB361F45B47}" srcId="{AD8D80DA-EAA8-4C41-BECB-7A5963274F17}" destId="{7B6B11D1-1279-4B5D-9A32-4FF9FB1D13B9}" srcOrd="1" destOrd="0" parTransId="{6A66781B-0BB4-4C80-B975-A8A35982C241}" sibTransId="{A855E4C9-E54F-4C1E-A085-A40CCBDB5C11}"/>
    <dgm:cxn modelId="{A9B31D8F-D843-4F45-A190-71D7AE1329C8}" type="presOf" srcId="{7B6B11D1-1279-4B5D-9A32-4FF9FB1D13B9}" destId="{BAA751B8-7A65-49B3-8A2F-29E60F67F12B}" srcOrd="0" destOrd="0" presId="urn:microsoft.com/office/officeart/2005/8/layout/hList6"/>
    <dgm:cxn modelId="{CE80D5BD-B7FF-4727-8F03-E54135725AA6}" type="presOf" srcId="{AD8D80DA-EAA8-4C41-BECB-7A5963274F17}" destId="{6C02960F-F576-47D4-83C5-BF55E28405BC}" srcOrd="0" destOrd="0" presId="urn:microsoft.com/office/officeart/2005/8/layout/hList6"/>
    <dgm:cxn modelId="{19DC520E-EA0D-4C41-BB80-C7517E6C6712}" type="presParOf" srcId="{6C02960F-F576-47D4-83C5-BF55E28405BC}" destId="{F9A07512-38AF-4A93-8B37-01A3844B7BE6}" srcOrd="0" destOrd="0" presId="urn:microsoft.com/office/officeart/2005/8/layout/hList6"/>
    <dgm:cxn modelId="{89FC8D88-CE70-4D6B-8302-2C6413FFA650}" type="presParOf" srcId="{6C02960F-F576-47D4-83C5-BF55E28405BC}" destId="{BE618EDF-75F3-4B07-AC21-C4CFBD8BE6E1}" srcOrd="1" destOrd="0" presId="urn:microsoft.com/office/officeart/2005/8/layout/hList6"/>
    <dgm:cxn modelId="{BE710429-C08F-4060-B641-EABFC72FD6FF}" type="presParOf" srcId="{6C02960F-F576-47D4-83C5-BF55E28405BC}" destId="{BAA751B8-7A65-49B3-8A2F-29E60F67F12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1B3587-A02F-425E-9600-1CB665E83E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AF4EC9-C998-44B5-8ADC-F4BF24B0464A}">
      <dgm:prSet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Квести з QR-кодами:</a:t>
          </a:r>
          <a:r>
            <a: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Розробіть квест, де кожний етап містить QR-код, який веде до питання або завдання, пов'язаного з певною історичною подією чи особою. Відповідь (або її частина) відкриває наступний етап.</a:t>
          </a:r>
          <a:endParaRPr lang="uk-UA" sz="2000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559998F-CBEB-4CFB-BA77-FCC4EA09F182}" type="parTrans" cxnId="{BCCCE725-2FA3-475E-94FD-4C24546EF84E}">
      <dgm:prSet/>
      <dgm:spPr/>
      <dgm:t>
        <a:bodyPr/>
        <a:lstStyle/>
        <a:p>
          <a:endParaRPr lang="uk-UA"/>
        </a:p>
      </dgm:t>
    </dgm:pt>
    <dgm:pt modelId="{0537B396-BDA7-441E-A160-4C834E2A4F7D}" type="sibTrans" cxnId="{BCCCE725-2FA3-475E-94FD-4C24546EF84E}">
      <dgm:prSet/>
      <dgm:spPr/>
      <dgm:t>
        <a:bodyPr/>
        <a:lstStyle/>
        <a:p>
          <a:endParaRPr lang="uk-UA"/>
        </a:p>
      </dgm:t>
    </dgm:pt>
    <dgm:pt modelId="{F20A4F91-90B7-4BCD-A860-693EC0791F8C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Рольові ігри "Історичний суд":</a:t>
          </a:r>
          <a:r>
            <a:rPr lang="uk-UA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Учні можуть взяти на себе ролі історичних постатей (гетьманів, козацьких старшин, діячів культури) і "судити" їхні рішення або дії. Це розвиває критичне мислення та вміння аргументувати свою позицію</a:t>
          </a:r>
          <a:r>
            <a: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BA5397B-1880-41B0-893C-C609D9EC7CE6}" type="parTrans" cxnId="{4A4BC35C-666B-454A-B37C-DF3DF876E61A}">
      <dgm:prSet/>
      <dgm:spPr/>
      <dgm:t>
        <a:bodyPr/>
        <a:lstStyle/>
        <a:p>
          <a:endParaRPr lang="uk-UA"/>
        </a:p>
      </dgm:t>
    </dgm:pt>
    <dgm:pt modelId="{A28F039A-43C6-4555-8F70-2BDF41A925EF}" type="sibTrans" cxnId="{4A4BC35C-666B-454A-B37C-DF3DF876E61A}">
      <dgm:prSet/>
      <dgm:spPr/>
      <dgm:t>
        <a:bodyPr/>
        <a:lstStyle/>
        <a:p>
          <a:endParaRPr lang="uk-UA"/>
        </a:p>
      </dgm:t>
    </dgm:pt>
    <dgm:pt modelId="{5B5C2772-3217-4647-A1E5-F3B2013C64F7}">
      <dgm:prSet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Настільні ігри:</a:t>
          </a:r>
          <a:r>
            <a: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Використання готових або створення власних настільних ігор на історичну тематику. Це можуть бути вікторини, ігри-</a:t>
          </a:r>
          <a:r>
            <a:rPr lang="uk-UA" sz="200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ходилки</a:t>
          </a:r>
          <a:r>
            <a: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де кожен крок пов'язаний з історичним фактом</a:t>
          </a:r>
          <a:r>
            <a:rPr lang="uk-UA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370D18F-546C-41DD-8468-AC83A16AC39A}" type="parTrans" cxnId="{E7F6954E-51BB-4331-A844-0F1F4788F7CA}">
      <dgm:prSet/>
      <dgm:spPr/>
      <dgm:t>
        <a:bodyPr/>
        <a:lstStyle/>
        <a:p>
          <a:endParaRPr lang="uk-UA"/>
        </a:p>
      </dgm:t>
    </dgm:pt>
    <dgm:pt modelId="{5667A209-AD6A-43DE-A7D5-3DB7593A2205}" type="sibTrans" cxnId="{E7F6954E-51BB-4331-A844-0F1F4788F7CA}">
      <dgm:prSet/>
      <dgm:spPr/>
      <dgm:t>
        <a:bodyPr/>
        <a:lstStyle/>
        <a:p>
          <a:endParaRPr lang="uk-UA"/>
        </a:p>
      </dgm:t>
    </dgm:pt>
    <dgm:pt modelId="{7158C18D-3F63-4F06-A504-0823FFDE7E9B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sz="2000" b="1" i="0" noProof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Гейміфікація</a:t>
          </a:r>
          <a:r>
            <a:rPr lang="uk-UA" sz="2000" b="0" i="0" noProof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- це використання ігрових елементів, як системи мотивування учнів до освітнього процесу, в якій закладені певні мета, завдання та результати</a:t>
          </a:r>
          <a:r>
            <a:rPr lang="ru-RU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A0C32-B9CD-4C04-A8C7-9CF98534636A}" type="parTrans" cxnId="{29F4F406-77D7-4E41-8391-1C3D7DE685EB}">
      <dgm:prSet/>
      <dgm:spPr/>
      <dgm:t>
        <a:bodyPr/>
        <a:lstStyle/>
        <a:p>
          <a:endParaRPr lang="uk-UA"/>
        </a:p>
      </dgm:t>
    </dgm:pt>
    <dgm:pt modelId="{A1DF2F53-DE4A-4416-9AB7-C7347903FA2D}" type="sibTrans" cxnId="{29F4F406-77D7-4E41-8391-1C3D7DE685EB}">
      <dgm:prSet/>
      <dgm:spPr/>
      <dgm:t>
        <a:bodyPr/>
        <a:lstStyle/>
        <a:p>
          <a:endParaRPr lang="uk-UA"/>
        </a:p>
      </dgm:t>
    </dgm:pt>
    <dgm:pt modelId="{A16AA425-85A6-43C5-AD3E-E0998643FE0A}" type="pres">
      <dgm:prSet presAssocID="{5A1B3587-A02F-425E-9600-1CB665E83EAE}" presName="Name0" presStyleCnt="0">
        <dgm:presLayoutVars>
          <dgm:chMax val="7"/>
          <dgm:chPref val="7"/>
          <dgm:dir/>
        </dgm:presLayoutVars>
      </dgm:prSet>
      <dgm:spPr/>
    </dgm:pt>
    <dgm:pt modelId="{66E3D92D-2541-4B91-8BB2-F0A001782FAD}" type="pres">
      <dgm:prSet presAssocID="{5A1B3587-A02F-425E-9600-1CB665E83EAE}" presName="Name1" presStyleCnt="0"/>
      <dgm:spPr/>
    </dgm:pt>
    <dgm:pt modelId="{28090692-452E-4CDD-9340-89CFC66A917C}" type="pres">
      <dgm:prSet presAssocID="{5A1B3587-A02F-425E-9600-1CB665E83EAE}" presName="cycle" presStyleCnt="0"/>
      <dgm:spPr/>
    </dgm:pt>
    <dgm:pt modelId="{9B5CA44D-3BBE-46B4-917B-7A1EE0E55C96}" type="pres">
      <dgm:prSet presAssocID="{5A1B3587-A02F-425E-9600-1CB665E83EAE}" presName="srcNode" presStyleLbl="node1" presStyleIdx="0" presStyleCnt="4"/>
      <dgm:spPr/>
    </dgm:pt>
    <dgm:pt modelId="{4D9A6621-B6E9-487C-B909-CA1E9ECC0AF1}" type="pres">
      <dgm:prSet presAssocID="{5A1B3587-A02F-425E-9600-1CB665E83EAE}" presName="conn" presStyleLbl="parChTrans1D2" presStyleIdx="0" presStyleCnt="1"/>
      <dgm:spPr/>
    </dgm:pt>
    <dgm:pt modelId="{B261BBA2-4C54-4B89-A300-7F58C20AD3F7}" type="pres">
      <dgm:prSet presAssocID="{5A1B3587-A02F-425E-9600-1CB665E83EAE}" presName="extraNode" presStyleLbl="node1" presStyleIdx="0" presStyleCnt="4"/>
      <dgm:spPr/>
    </dgm:pt>
    <dgm:pt modelId="{5916F18C-D880-4441-B215-FAD7113CD67D}" type="pres">
      <dgm:prSet presAssocID="{5A1B3587-A02F-425E-9600-1CB665E83EAE}" presName="dstNode" presStyleLbl="node1" presStyleIdx="0" presStyleCnt="4"/>
      <dgm:spPr/>
    </dgm:pt>
    <dgm:pt modelId="{6EBC7D2B-2C3A-43F9-AF40-F893A968BA23}" type="pres">
      <dgm:prSet presAssocID="{7158C18D-3F63-4F06-A504-0823FFDE7E9B}" presName="text_1" presStyleLbl="node1" presStyleIdx="0" presStyleCnt="4" custScaleX="95881" custScaleY="142556">
        <dgm:presLayoutVars>
          <dgm:bulletEnabled val="1"/>
        </dgm:presLayoutVars>
      </dgm:prSet>
      <dgm:spPr/>
    </dgm:pt>
    <dgm:pt modelId="{5A3B39D1-123A-48A2-A157-C47E9F332834}" type="pres">
      <dgm:prSet presAssocID="{7158C18D-3F63-4F06-A504-0823FFDE7E9B}" presName="accent_1" presStyleCnt="0"/>
      <dgm:spPr/>
    </dgm:pt>
    <dgm:pt modelId="{D0FF1A82-2178-4EC6-A791-32058B107238}" type="pres">
      <dgm:prSet presAssocID="{7158C18D-3F63-4F06-A504-0823FFDE7E9B}" presName="accentRepeatNode" presStyleLbl="solidFgAcc1" presStyleIdx="0" presStyleCnt="4" custLinFactNeighborX="1280"/>
      <dgm:spPr>
        <a:solidFill>
          <a:schemeClr val="accent2">
            <a:lumMod val="20000"/>
            <a:lumOff val="80000"/>
          </a:schemeClr>
        </a:solidFill>
      </dgm:spPr>
    </dgm:pt>
    <dgm:pt modelId="{0D244454-38A7-48D8-B7E3-A4FB71349162}" type="pres">
      <dgm:prSet presAssocID="{F20A4F91-90B7-4BCD-A860-693EC0791F8C}" presName="text_2" presStyleLbl="node1" presStyleIdx="1" presStyleCnt="4" custLinFactNeighborX="762">
        <dgm:presLayoutVars>
          <dgm:bulletEnabled val="1"/>
        </dgm:presLayoutVars>
      </dgm:prSet>
      <dgm:spPr/>
    </dgm:pt>
    <dgm:pt modelId="{E245A087-3010-434E-A3D0-99EFEEB57F5D}" type="pres">
      <dgm:prSet presAssocID="{F20A4F91-90B7-4BCD-A860-693EC0791F8C}" presName="accent_2" presStyleCnt="0"/>
      <dgm:spPr/>
    </dgm:pt>
    <dgm:pt modelId="{398830B5-5223-4682-A1BF-138010160778}" type="pres">
      <dgm:prSet presAssocID="{F20A4F91-90B7-4BCD-A860-693EC0791F8C}" presName="accentRepeatNode" presStyleLbl="solidFgAcc1" presStyleIdx="1" presStyleCnt="4"/>
      <dgm:spPr>
        <a:solidFill>
          <a:schemeClr val="accent6">
            <a:lumMod val="20000"/>
            <a:lumOff val="80000"/>
          </a:schemeClr>
        </a:solidFill>
      </dgm:spPr>
    </dgm:pt>
    <dgm:pt modelId="{AE8782DD-1F74-4C83-A098-37D9DAF904EC}" type="pres">
      <dgm:prSet presAssocID="{E1AF4EC9-C998-44B5-8ADC-F4BF24B0464A}" presName="text_3" presStyleLbl="node1" presStyleIdx="2" presStyleCnt="4">
        <dgm:presLayoutVars>
          <dgm:bulletEnabled val="1"/>
        </dgm:presLayoutVars>
      </dgm:prSet>
      <dgm:spPr/>
    </dgm:pt>
    <dgm:pt modelId="{68CE3F87-0100-4F5B-B639-1ABB978EF14F}" type="pres">
      <dgm:prSet presAssocID="{E1AF4EC9-C998-44B5-8ADC-F4BF24B0464A}" presName="accent_3" presStyleCnt="0"/>
      <dgm:spPr/>
    </dgm:pt>
    <dgm:pt modelId="{9309AF1A-F434-449A-B8E4-E7B228B37A08}" type="pres">
      <dgm:prSet presAssocID="{E1AF4EC9-C998-44B5-8ADC-F4BF24B0464A}" presName="accentRepeatNode" presStyleLbl="solidFgAcc1" presStyleIdx="2" presStyleCnt="4"/>
      <dgm:spPr>
        <a:solidFill>
          <a:schemeClr val="accent5">
            <a:lumMod val="20000"/>
            <a:lumOff val="80000"/>
          </a:schemeClr>
        </a:solidFill>
      </dgm:spPr>
    </dgm:pt>
    <dgm:pt modelId="{6C34277F-772C-4D19-B807-2CE377C6F5FF}" type="pres">
      <dgm:prSet presAssocID="{5B5C2772-3217-4647-A1E5-F3B2013C64F7}" presName="text_4" presStyleLbl="node1" presStyleIdx="3" presStyleCnt="4">
        <dgm:presLayoutVars>
          <dgm:bulletEnabled val="1"/>
        </dgm:presLayoutVars>
      </dgm:prSet>
      <dgm:spPr/>
    </dgm:pt>
    <dgm:pt modelId="{5D0D7595-586A-45BF-BF52-4FFC1A6AB22B}" type="pres">
      <dgm:prSet presAssocID="{5B5C2772-3217-4647-A1E5-F3B2013C64F7}" presName="accent_4" presStyleCnt="0"/>
      <dgm:spPr/>
    </dgm:pt>
    <dgm:pt modelId="{DE75CF79-B715-4C31-A618-D4AF24C1A282}" type="pres">
      <dgm:prSet presAssocID="{5B5C2772-3217-4647-A1E5-F3B2013C64F7}" presName="accentRepeatNode" presStyleLbl="solidFgAcc1" presStyleIdx="3" presStyleCnt="4"/>
      <dgm:spPr>
        <a:solidFill>
          <a:schemeClr val="accent4">
            <a:lumMod val="20000"/>
            <a:lumOff val="80000"/>
          </a:schemeClr>
        </a:solidFill>
      </dgm:spPr>
    </dgm:pt>
  </dgm:ptLst>
  <dgm:cxnLst>
    <dgm:cxn modelId="{29F4F406-77D7-4E41-8391-1C3D7DE685EB}" srcId="{5A1B3587-A02F-425E-9600-1CB665E83EAE}" destId="{7158C18D-3F63-4F06-A504-0823FFDE7E9B}" srcOrd="0" destOrd="0" parTransId="{21BA0C32-B9CD-4C04-A8C7-9CF98534636A}" sibTransId="{A1DF2F53-DE4A-4416-9AB7-C7347903FA2D}"/>
    <dgm:cxn modelId="{D5C67E25-6EBC-4DD6-BE82-810844D9D140}" type="presOf" srcId="{A1DF2F53-DE4A-4416-9AB7-C7347903FA2D}" destId="{4D9A6621-B6E9-487C-B909-CA1E9ECC0AF1}" srcOrd="0" destOrd="0" presId="urn:microsoft.com/office/officeart/2008/layout/VerticalCurvedList"/>
    <dgm:cxn modelId="{BCCCE725-2FA3-475E-94FD-4C24546EF84E}" srcId="{5A1B3587-A02F-425E-9600-1CB665E83EAE}" destId="{E1AF4EC9-C998-44B5-8ADC-F4BF24B0464A}" srcOrd="2" destOrd="0" parTransId="{C559998F-CBEB-4CFB-BA77-FCC4EA09F182}" sibTransId="{0537B396-BDA7-441E-A160-4C834E2A4F7D}"/>
    <dgm:cxn modelId="{6672A432-13D5-4226-9B6B-237FD06C637C}" type="presOf" srcId="{F20A4F91-90B7-4BCD-A860-693EC0791F8C}" destId="{0D244454-38A7-48D8-B7E3-A4FB71349162}" srcOrd="0" destOrd="0" presId="urn:microsoft.com/office/officeart/2008/layout/VerticalCurvedList"/>
    <dgm:cxn modelId="{4A4BC35C-666B-454A-B37C-DF3DF876E61A}" srcId="{5A1B3587-A02F-425E-9600-1CB665E83EAE}" destId="{F20A4F91-90B7-4BCD-A860-693EC0791F8C}" srcOrd="1" destOrd="0" parTransId="{3BA5397B-1880-41B0-893C-C609D9EC7CE6}" sibTransId="{A28F039A-43C6-4555-8F70-2BDF41A925EF}"/>
    <dgm:cxn modelId="{C6A72F60-C297-44AC-938C-346A53E604D9}" type="presOf" srcId="{7158C18D-3F63-4F06-A504-0823FFDE7E9B}" destId="{6EBC7D2B-2C3A-43F9-AF40-F893A968BA23}" srcOrd="0" destOrd="0" presId="urn:microsoft.com/office/officeart/2008/layout/VerticalCurvedList"/>
    <dgm:cxn modelId="{BD9C7142-5593-4D8E-8691-667A63D8E8B8}" type="presOf" srcId="{5A1B3587-A02F-425E-9600-1CB665E83EAE}" destId="{A16AA425-85A6-43C5-AD3E-E0998643FE0A}" srcOrd="0" destOrd="0" presId="urn:microsoft.com/office/officeart/2008/layout/VerticalCurvedList"/>
    <dgm:cxn modelId="{E7F6954E-51BB-4331-A844-0F1F4788F7CA}" srcId="{5A1B3587-A02F-425E-9600-1CB665E83EAE}" destId="{5B5C2772-3217-4647-A1E5-F3B2013C64F7}" srcOrd="3" destOrd="0" parTransId="{3370D18F-546C-41DD-8468-AC83A16AC39A}" sibTransId="{5667A209-AD6A-43DE-A7D5-3DB7593A2205}"/>
    <dgm:cxn modelId="{5B0468BF-0CA5-4F4D-A00E-D34D853E777E}" type="presOf" srcId="{E1AF4EC9-C998-44B5-8ADC-F4BF24B0464A}" destId="{AE8782DD-1F74-4C83-A098-37D9DAF904EC}" srcOrd="0" destOrd="0" presId="urn:microsoft.com/office/officeart/2008/layout/VerticalCurvedList"/>
    <dgm:cxn modelId="{B51280E2-B38A-4F0B-9817-92A89B4307B1}" type="presOf" srcId="{5B5C2772-3217-4647-A1E5-F3B2013C64F7}" destId="{6C34277F-772C-4D19-B807-2CE377C6F5FF}" srcOrd="0" destOrd="0" presId="urn:microsoft.com/office/officeart/2008/layout/VerticalCurvedList"/>
    <dgm:cxn modelId="{B5093129-DA7B-4688-9BBF-E3F4EA25E413}" type="presParOf" srcId="{A16AA425-85A6-43C5-AD3E-E0998643FE0A}" destId="{66E3D92D-2541-4B91-8BB2-F0A001782FAD}" srcOrd="0" destOrd="0" presId="urn:microsoft.com/office/officeart/2008/layout/VerticalCurvedList"/>
    <dgm:cxn modelId="{E5386B3C-AB30-4E7E-9317-3B026927CF5B}" type="presParOf" srcId="{66E3D92D-2541-4B91-8BB2-F0A001782FAD}" destId="{28090692-452E-4CDD-9340-89CFC66A917C}" srcOrd="0" destOrd="0" presId="urn:microsoft.com/office/officeart/2008/layout/VerticalCurvedList"/>
    <dgm:cxn modelId="{D6B5FC49-968E-4613-99A3-BDF2F64CDE6B}" type="presParOf" srcId="{28090692-452E-4CDD-9340-89CFC66A917C}" destId="{9B5CA44D-3BBE-46B4-917B-7A1EE0E55C96}" srcOrd="0" destOrd="0" presId="urn:microsoft.com/office/officeart/2008/layout/VerticalCurvedList"/>
    <dgm:cxn modelId="{FA66C196-789C-451E-A623-FDF6524EC0E2}" type="presParOf" srcId="{28090692-452E-4CDD-9340-89CFC66A917C}" destId="{4D9A6621-B6E9-487C-B909-CA1E9ECC0AF1}" srcOrd="1" destOrd="0" presId="urn:microsoft.com/office/officeart/2008/layout/VerticalCurvedList"/>
    <dgm:cxn modelId="{80637666-0E1A-4C49-8895-499C11113166}" type="presParOf" srcId="{28090692-452E-4CDD-9340-89CFC66A917C}" destId="{B261BBA2-4C54-4B89-A300-7F58C20AD3F7}" srcOrd="2" destOrd="0" presId="urn:microsoft.com/office/officeart/2008/layout/VerticalCurvedList"/>
    <dgm:cxn modelId="{F1350E14-802C-4304-9617-56EB70B7C537}" type="presParOf" srcId="{28090692-452E-4CDD-9340-89CFC66A917C}" destId="{5916F18C-D880-4441-B215-FAD7113CD67D}" srcOrd="3" destOrd="0" presId="urn:microsoft.com/office/officeart/2008/layout/VerticalCurvedList"/>
    <dgm:cxn modelId="{5A0F744B-E135-419F-8EA9-95FA6F7C123F}" type="presParOf" srcId="{66E3D92D-2541-4B91-8BB2-F0A001782FAD}" destId="{6EBC7D2B-2C3A-43F9-AF40-F893A968BA23}" srcOrd="1" destOrd="0" presId="urn:microsoft.com/office/officeart/2008/layout/VerticalCurvedList"/>
    <dgm:cxn modelId="{08A0E8EF-360A-43E6-9981-7C010AFABD3B}" type="presParOf" srcId="{66E3D92D-2541-4B91-8BB2-F0A001782FAD}" destId="{5A3B39D1-123A-48A2-A157-C47E9F332834}" srcOrd="2" destOrd="0" presId="urn:microsoft.com/office/officeart/2008/layout/VerticalCurvedList"/>
    <dgm:cxn modelId="{4B38C5CB-A9FD-4EF6-B120-4020F58813AB}" type="presParOf" srcId="{5A3B39D1-123A-48A2-A157-C47E9F332834}" destId="{D0FF1A82-2178-4EC6-A791-32058B107238}" srcOrd="0" destOrd="0" presId="urn:microsoft.com/office/officeart/2008/layout/VerticalCurvedList"/>
    <dgm:cxn modelId="{1FAE4187-9E32-41A2-AF7A-FE4F51C4D6FE}" type="presParOf" srcId="{66E3D92D-2541-4B91-8BB2-F0A001782FAD}" destId="{0D244454-38A7-48D8-B7E3-A4FB71349162}" srcOrd="3" destOrd="0" presId="urn:microsoft.com/office/officeart/2008/layout/VerticalCurvedList"/>
    <dgm:cxn modelId="{CDA238A8-0491-4700-A9A4-92D7405EAC00}" type="presParOf" srcId="{66E3D92D-2541-4B91-8BB2-F0A001782FAD}" destId="{E245A087-3010-434E-A3D0-99EFEEB57F5D}" srcOrd="4" destOrd="0" presId="urn:microsoft.com/office/officeart/2008/layout/VerticalCurvedList"/>
    <dgm:cxn modelId="{C217E51D-6EC3-487F-869D-68E176E0D966}" type="presParOf" srcId="{E245A087-3010-434E-A3D0-99EFEEB57F5D}" destId="{398830B5-5223-4682-A1BF-138010160778}" srcOrd="0" destOrd="0" presId="urn:microsoft.com/office/officeart/2008/layout/VerticalCurvedList"/>
    <dgm:cxn modelId="{3FE0A080-CFD2-4C46-861B-BFDFB7B1CB9B}" type="presParOf" srcId="{66E3D92D-2541-4B91-8BB2-F0A001782FAD}" destId="{AE8782DD-1F74-4C83-A098-37D9DAF904EC}" srcOrd="5" destOrd="0" presId="urn:microsoft.com/office/officeart/2008/layout/VerticalCurvedList"/>
    <dgm:cxn modelId="{2F13A336-1DEA-4524-9E70-2F0AD0A33F10}" type="presParOf" srcId="{66E3D92D-2541-4B91-8BB2-F0A001782FAD}" destId="{68CE3F87-0100-4F5B-B639-1ABB978EF14F}" srcOrd="6" destOrd="0" presId="urn:microsoft.com/office/officeart/2008/layout/VerticalCurvedList"/>
    <dgm:cxn modelId="{DCCA0381-4B8C-4C41-85B1-A8AF99068192}" type="presParOf" srcId="{68CE3F87-0100-4F5B-B639-1ABB978EF14F}" destId="{9309AF1A-F434-449A-B8E4-E7B228B37A08}" srcOrd="0" destOrd="0" presId="urn:microsoft.com/office/officeart/2008/layout/VerticalCurvedList"/>
    <dgm:cxn modelId="{055D3A03-74FE-48C9-8D5B-7801A318A17A}" type="presParOf" srcId="{66E3D92D-2541-4B91-8BB2-F0A001782FAD}" destId="{6C34277F-772C-4D19-B807-2CE377C6F5FF}" srcOrd="7" destOrd="0" presId="urn:microsoft.com/office/officeart/2008/layout/VerticalCurvedList"/>
    <dgm:cxn modelId="{6CADE275-B3A5-4F28-BA60-E78C5CD94066}" type="presParOf" srcId="{66E3D92D-2541-4B91-8BB2-F0A001782FAD}" destId="{5D0D7595-586A-45BF-BF52-4FFC1A6AB22B}" srcOrd="8" destOrd="0" presId="urn:microsoft.com/office/officeart/2008/layout/VerticalCurvedList"/>
    <dgm:cxn modelId="{D6B7130D-A533-42E1-8355-2A9D52B8517C}" type="presParOf" srcId="{5D0D7595-586A-45BF-BF52-4FFC1A6AB22B}" destId="{DE75CF79-B715-4C31-A618-D4AF24C1A2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6586C7-3B8D-4674-916B-A645B59EADC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71B1FC2-0257-45F6-9537-8F6A9538ADD7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sz="2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Аналіз історичних документів:</a:t>
          </a:r>
          <a:r>
            <a:rPr lang="uk-UA" sz="2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Працюйте з уривками з літописів, універсалів, мемуарів, листів. Обговорюйте, як ці документи відображають дух часу, які емоції вони викликають</a:t>
          </a:r>
          <a:endParaRPr lang="uk-UA" sz="2600" dirty="0">
            <a:solidFill>
              <a:srgbClr val="7030A0"/>
            </a:solidFill>
          </a:endParaRPr>
        </a:p>
      </dgm:t>
    </dgm:pt>
    <dgm:pt modelId="{04821A22-7E0B-4B0E-830C-D25ABB4351BC}" type="parTrans" cxnId="{A7EEDAAE-2345-4A29-B52F-71AFE222E613}">
      <dgm:prSet/>
      <dgm:spPr/>
      <dgm:t>
        <a:bodyPr/>
        <a:lstStyle/>
        <a:p>
          <a:endParaRPr lang="uk-UA"/>
        </a:p>
      </dgm:t>
    </dgm:pt>
    <dgm:pt modelId="{6FAA4150-D88C-4CAD-B7C0-D63068C7A8B6}" type="sibTrans" cxnId="{A7EEDAAE-2345-4A29-B52F-71AFE222E613}">
      <dgm:prSet/>
      <dgm:spPr/>
      <dgm:t>
        <a:bodyPr/>
        <a:lstStyle/>
        <a:p>
          <a:endParaRPr lang="uk-UA"/>
        </a:p>
      </dgm:t>
    </dgm:pt>
    <dgm:pt modelId="{72766D70-28DD-47C7-935D-ACB8EFA17984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sz="2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Порівняльний аналіз:</a:t>
          </a:r>
          <a:r>
            <a:rPr lang="uk-UA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Запропонуйте учням порівняти різні версії однієї і тієї ж події, представлені в різних джерелах (наприклад, у вітчизняних та іноземних істориків).   Це формує навички </a:t>
          </a:r>
          <a:r>
            <a:rPr lang="uk-UA" sz="2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критичного мислення</a:t>
          </a:r>
          <a:r>
            <a:rPr lang="uk-UA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та </a:t>
          </a:r>
          <a:r>
            <a:rPr lang="uk-UA" sz="2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медіаграмотності</a:t>
          </a:r>
          <a:endParaRPr lang="uk-UA" sz="2600" dirty="0">
            <a:solidFill>
              <a:srgbClr val="C00000"/>
            </a:solidFill>
          </a:endParaRPr>
        </a:p>
      </dgm:t>
    </dgm:pt>
    <dgm:pt modelId="{CBB09DC5-FE68-4D64-91EB-8E61B3564E36}" type="parTrans" cxnId="{C400FD3E-5E92-4969-B500-623ABD7081E3}">
      <dgm:prSet/>
      <dgm:spPr/>
      <dgm:t>
        <a:bodyPr/>
        <a:lstStyle/>
        <a:p>
          <a:endParaRPr lang="uk-UA"/>
        </a:p>
      </dgm:t>
    </dgm:pt>
    <dgm:pt modelId="{366B0539-E71A-4CB6-93C7-6193C02E226A}" type="sibTrans" cxnId="{C400FD3E-5E92-4969-B500-623ABD7081E3}">
      <dgm:prSet/>
      <dgm:spPr/>
      <dgm:t>
        <a:bodyPr/>
        <a:lstStyle/>
        <a:p>
          <a:endParaRPr lang="uk-UA"/>
        </a:p>
      </dgm:t>
    </dgm:pt>
    <dgm:pt modelId="{F4F3C8B2-5C4E-4353-8FD4-0E4F2D9CCE95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sz="26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Візуальні джерела:</a:t>
          </a:r>
          <a:r>
            <a:rPr lang="uk-UA" sz="2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Аналіз історичних картин, гравюр, фотографій (якщо вони стосуються пізніших періодів або їхніх реконструкцій). Звертайте увагу на деталі, символіку, зображені емоції.</a:t>
          </a:r>
          <a:endParaRPr lang="uk-UA" sz="2600" dirty="0">
            <a:solidFill>
              <a:schemeClr val="accent6">
                <a:lumMod val="50000"/>
              </a:schemeClr>
            </a:solidFill>
          </a:endParaRPr>
        </a:p>
      </dgm:t>
    </dgm:pt>
    <dgm:pt modelId="{D59722BC-78BB-4C6E-8FD7-6D4D6CD69A75}" type="parTrans" cxnId="{D0E09CCE-13B6-4F28-A6A6-C5F6445262C3}">
      <dgm:prSet/>
      <dgm:spPr/>
      <dgm:t>
        <a:bodyPr/>
        <a:lstStyle/>
        <a:p>
          <a:endParaRPr lang="uk-UA"/>
        </a:p>
      </dgm:t>
    </dgm:pt>
    <dgm:pt modelId="{253C412C-6D01-4F32-9FE6-181E02F78CE9}" type="sibTrans" cxnId="{D0E09CCE-13B6-4F28-A6A6-C5F6445262C3}">
      <dgm:prSet/>
      <dgm:spPr/>
      <dgm:t>
        <a:bodyPr/>
        <a:lstStyle/>
        <a:p>
          <a:endParaRPr lang="uk-UA"/>
        </a:p>
      </dgm:t>
    </dgm:pt>
    <dgm:pt modelId="{CE600108-F660-4B4D-B0A3-D2939C5ED7A1}" type="pres">
      <dgm:prSet presAssocID="{B56586C7-3B8D-4674-916B-A645B59EADC1}" presName="Name0" presStyleCnt="0">
        <dgm:presLayoutVars>
          <dgm:dir/>
          <dgm:resizeHandles val="exact"/>
        </dgm:presLayoutVars>
      </dgm:prSet>
      <dgm:spPr/>
    </dgm:pt>
    <dgm:pt modelId="{F935797E-240E-4E43-B54E-D8CF52CDA62E}" type="pres">
      <dgm:prSet presAssocID="{171B1FC2-0257-45F6-9537-8F6A9538ADD7}" presName="node" presStyleLbl="node1" presStyleIdx="0" presStyleCnt="3" custScaleX="126558">
        <dgm:presLayoutVars>
          <dgm:bulletEnabled val="1"/>
        </dgm:presLayoutVars>
      </dgm:prSet>
      <dgm:spPr/>
    </dgm:pt>
    <dgm:pt modelId="{75499009-75B4-404F-BD4F-5390FE93DC63}" type="pres">
      <dgm:prSet presAssocID="{6FAA4150-D88C-4CAD-B7C0-D63068C7A8B6}" presName="sibTrans" presStyleCnt="0"/>
      <dgm:spPr/>
    </dgm:pt>
    <dgm:pt modelId="{70D11373-F8B5-4E1B-BEFA-42CB6C5D426F}" type="pres">
      <dgm:prSet presAssocID="{72766D70-28DD-47C7-935D-ACB8EFA17984}" presName="node" presStyleLbl="node1" presStyleIdx="1" presStyleCnt="3" custScaleX="141862">
        <dgm:presLayoutVars>
          <dgm:bulletEnabled val="1"/>
        </dgm:presLayoutVars>
      </dgm:prSet>
      <dgm:spPr/>
    </dgm:pt>
    <dgm:pt modelId="{A1D8F8B4-7BBD-40A8-BEC6-48A640CEBD53}" type="pres">
      <dgm:prSet presAssocID="{366B0539-E71A-4CB6-93C7-6193C02E226A}" presName="sibTrans" presStyleCnt="0"/>
      <dgm:spPr/>
    </dgm:pt>
    <dgm:pt modelId="{E2A62728-D33B-4704-8052-170FB5651D53}" type="pres">
      <dgm:prSet presAssocID="{F4F3C8B2-5C4E-4353-8FD4-0E4F2D9CCE95}" presName="node" presStyleLbl="node1" presStyleIdx="2" presStyleCnt="3" custScaleX="106216">
        <dgm:presLayoutVars>
          <dgm:bulletEnabled val="1"/>
        </dgm:presLayoutVars>
      </dgm:prSet>
      <dgm:spPr/>
    </dgm:pt>
  </dgm:ptLst>
  <dgm:cxnLst>
    <dgm:cxn modelId="{7FE1E914-35B6-40E6-ABE3-C6EC48D4E38A}" type="presOf" srcId="{171B1FC2-0257-45F6-9537-8F6A9538ADD7}" destId="{F935797E-240E-4E43-B54E-D8CF52CDA62E}" srcOrd="0" destOrd="0" presId="urn:microsoft.com/office/officeart/2005/8/layout/hList6"/>
    <dgm:cxn modelId="{C400FD3E-5E92-4969-B500-623ABD7081E3}" srcId="{B56586C7-3B8D-4674-916B-A645B59EADC1}" destId="{72766D70-28DD-47C7-935D-ACB8EFA17984}" srcOrd="1" destOrd="0" parTransId="{CBB09DC5-FE68-4D64-91EB-8E61B3564E36}" sibTransId="{366B0539-E71A-4CB6-93C7-6193C02E226A}"/>
    <dgm:cxn modelId="{E934FD4B-AC07-445E-A26C-2DBC5E12CB07}" type="presOf" srcId="{F4F3C8B2-5C4E-4353-8FD4-0E4F2D9CCE95}" destId="{E2A62728-D33B-4704-8052-170FB5651D53}" srcOrd="0" destOrd="0" presId="urn:microsoft.com/office/officeart/2005/8/layout/hList6"/>
    <dgm:cxn modelId="{FC1FC886-2654-4EE5-A961-A7120F3AE51A}" type="presOf" srcId="{72766D70-28DD-47C7-935D-ACB8EFA17984}" destId="{70D11373-F8B5-4E1B-BEFA-42CB6C5D426F}" srcOrd="0" destOrd="0" presId="urn:microsoft.com/office/officeart/2005/8/layout/hList6"/>
    <dgm:cxn modelId="{EC9C9B9F-D51D-4626-98E1-2192DBAB71C9}" type="presOf" srcId="{B56586C7-3B8D-4674-916B-A645B59EADC1}" destId="{CE600108-F660-4B4D-B0A3-D2939C5ED7A1}" srcOrd="0" destOrd="0" presId="urn:microsoft.com/office/officeart/2005/8/layout/hList6"/>
    <dgm:cxn modelId="{A7EEDAAE-2345-4A29-B52F-71AFE222E613}" srcId="{B56586C7-3B8D-4674-916B-A645B59EADC1}" destId="{171B1FC2-0257-45F6-9537-8F6A9538ADD7}" srcOrd="0" destOrd="0" parTransId="{04821A22-7E0B-4B0E-830C-D25ABB4351BC}" sibTransId="{6FAA4150-D88C-4CAD-B7C0-D63068C7A8B6}"/>
    <dgm:cxn modelId="{D0E09CCE-13B6-4F28-A6A6-C5F6445262C3}" srcId="{B56586C7-3B8D-4674-916B-A645B59EADC1}" destId="{F4F3C8B2-5C4E-4353-8FD4-0E4F2D9CCE95}" srcOrd="2" destOrd="0" parTransId="{D59722BC-78BB-4C6E-8FD7-6D4D6CD69A75}" sibTransId="{253C412C-6D01-4F32-9FE6-181E02F78CE9}"/>
    <dgm:cxn modelId="{4E3BE4C8-A956-4636-93B7-A80B12BB6106}" type="presParOf" srcId="{CE600108-F660-4B4D-B0A3-D2939C5ED7A1}" destId="{F935797E-240E-4E43-B54E-D8CF52CDA62E}" srcOrd="0" destOrd="0" presId="urn:microsoft.com/office/officeart/2005/8/layout/hList6"/>
    <dgm:cxn modelId="{EA17B707-18BD-4106-8F68-127FB35E4492}" type="presParOf" srcId="{CE600108-F660-4B4D-B0A3-D2939C5ED7A1}" destId="{75499009-75B4-404F-BD4F-5390FE93DC63}" srcOrd="1" destOrd="0" presId="urn:microsoft.com/office/officeart/2005/8/layout/hList6"/>
    <dgm:cxn modelId="{97345FD6-B9F3-45D2-A5AB-4916C5D40B1F}" type="presParOf" srcId="{CE600108-F660-4B4D-B0A3-D2939C5ED7A1}" destId="{70D11373-F8B5-4E1B-BEFA-42CB6C5D426F}" srcOrd="2" destOrd="0" presId="urn:microsoft.com/office/officeart/2005/8/layout/hList6"/>
    <dgm:cxn modelId="{C5642EE8-8A93-4DFA-8CBB-9020914BE126}" type="presParOf" srcId="{CE600108-F660-4B4D-B0A3-D2939C5ED7A1}" destId="{A1D8F8B4-7BBD-40A8-BEC6-48A640CEBD53}" srcOrd="3" destOrd="0" presId="urn:microsoft.com/office/officeart/2005/8/layout/hList6"/>
    <dgm:cxn modelId="{9AF35EBB-9B03-4B78-AD50-4C2F326D1099}" type="presParOf" srcId="{CE600108-F660-4B4D-B0A3-D2939C5ED7A1}" destId="{E2A62728-D33B-4704-8052-170FB5651D5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E252A7-E8C5-4E04-B0B2-50C9127150A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166C173-39D2-4E18-8566-2A7C23D2D1F5}">
      <dgm:prSet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"Живі картини" або інсценізації:</a:t>
          </a:r>
          <a:r>
            <a:rPr lang="uk-UA" sz="2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Учні обирають відому історичну подію або картину та відтворюють її, "оживляючи" персонажів. Це може бути короткий театральний етюд.</a:t>
          </a:r>
          <a:endParaRPr lang="uk-UA" sz="2400" dirty="0">
            <a:solidFill>
              <a:schemeClr val="accent5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50B1ECD-5EC7-4E81-90EF-109FACD8AB65}" type="parTrans" cxnId="{4AF8A107-9DC2-483C-9878-3FB25DB5CCBF}">
      <dgm:prSet/>
      <dgm:spPr/>
      <dgm:t>
        <a:bodyPr/>
        <a:lstStyle/>
        <a:p>
          <a:endParaRPr lang="uk-UA"/>
        </a:p>
      </dgm:t>
    </dgm:pt>
    <dgm:pt modelId="{DFF1E348-A833-45D0-99AC-D4DBFC51A87D}" type="sibTrans" cxnId="{4AF8A107-9DC2-483C-9878-3FB25DB5CCBF}">
      <dgm:prSet/>
      <dgm:spPr/>
      <dgm:t>
        <a:bodyPr/>
        <a:lstStyle/>
        <a:p>
          <a:endParaRPr lang="uk-UA"/>
        </a:p>
      </dgm:t>
    </dgm:pt>
    <dgm:pt modelId="{9EAC565A-E414-4555-9A5B-170C84192F6A}">
      <dgm:prSet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Дослідницькі </a:t>
          </a:r>
          <a:r>
            <a:rPr lang="uk-UA" b="1" dirty="0" err="1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uk-UA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Запропонуйте учням дослідити біографію невідомого героя, історію свого населеного пункту в досліджуваний період, або вплив певної події на сучасність. Результати можуть бути представлені у вигляді презентацій, відеороликів, міні-музеїв.</a:t>
          </a:r>
          <a:endParaRPr lang="uk-UA" dirty="0">
            <a:solidFill>
              <a:srgbClr val="7030A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EF4F09C-A238-4D33-A9F8-98892FC41B85}" type="parTrans" cxnId="{027805CA-3394-47ED-8699-983577EB49A6}">
      <dgm:prSet/>
      <dgm:spPr/>
      <dgm:t>
        <a:bodyPr/>
        <a:lstStyle/>
        <a:p>
          <a:endParaRPr lang="uk-UA"/>
        </a:p>
      </dgm:t>
    </dgm:pt>
    <dgm:pt modelId="{3B93BC55-9171-4546-9D0D-CC3514605B84}" type="sibTrans" cxnId="{027805CA-3394-47ED-8699-983577EB49A6}">
      <dgm:prSet/>
      <dgm:spPr/>
      <dgm:t>
        <a:bodyPr/>
        <a:lstStyle/>
        <a:p>
          <a:endParaRPr lang="uk-UA"/>
        </a:p>
      </dgm:t>
    </dgm:pt>
    <dgm:pt modelId="{FD23E5CF-32A1-4948-A5E5-0F5CC46E9102}">
      <dgm:prSet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Створення подкастів або </a:t>
          </a:r>
          <a:r>
            <a:rPr lang="uk-UA" b="1" dirty="0" err="1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відеоблогів</a:t>
          </a:r>
          <a:r>
            <a:rPr lang="uk-UA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Учні можуть створювати короткі аудіо- чи відеоматеріали, де вони розповідають про певні історичні події, аналізують їх або беруть "інтерв'ю" у вигаданих історичних персонажів</a:t>
          </a:r>
          <a:r>
            <a: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00E7522-5E24-44E7-A15E-DFA3FA48C420}" type="parTrans" cxnId="{08D44CCE-BBDE-4790-ACAD-C80659191883}">
      <dgm:prSet/>
      <dgm:spPr/>
      <dgm:t>
        <a:bodyPr/>
        <a:lstStyle/>
        <a:p>
          <a:endParaRPr lang="uk-UA"/>
        </a:p>
      </dgm:t>
    </dgm:pt>
    <dgm:pt modelId="{3E29595E-B3D8-4367-80BA-5C69D2A9D38C}" type="sibTrans" cxnId="{08D44CCE-BBDE-4790-ACAD-C80659191883}">
      <dgm:prSet/>
      <dgm:spPr/>
      <dgm:t>
        <a:bodyPr/>
        <a:lstStyle/>
        <a:p>
          <a:endParaRPr lang="uk-UA"/>
        </a:p>
      </dgm:t>
    </dgm:pt>
    <dgm:pt modelId="{778C2DD1-F872-49F5-A224-B00F3F7385FA}" type="pres">
      <dgm:prSet presAssocID="{89E252A7-E8C5-4E04-B0B2-50C9127150A1}" presName="Name0" presStyleCnt="0">
        <dgm:presLayoutVars>
          <dgm:chMax val="7"/>
          <dgm:chPref val="7"/>
          <dgm:dir/>
        </dgm:presLayoutVars>
      </dgm:prSet>
      <dgm:spPr/>
    </dgm:pt>
    <dgm:pt modelId="{CE807311-0E75-4472-B1F7-D91DE9F5E799}" type="pres">
      <dgm:prSet presAssocID="{89E252A7-E8C5-4E04-B0B2-50C9127150A1}" presName="Name1" presStyleCnt="0"/>
      <dgm:spPr/>
    </dgm:pt>
    <dgm:pt modelId="{5C8F41AA-29E5-49A2-95DE-101C038ABDBF}" type="pres">
      <dgm:prSet presAssocID="{89E252A7-E8C5-4E04-B0B2-50C9127150A1}" presName="cycle" presStyleCnt="0"/>
      <dgm:spPr/>
    </dgm:pt>
    <dgm:pt modelId="{8AD63C99-F493-45E7-ABC9-FDF9E3C9E4B6}" type="pres">
      <dgm:prSet presAssocID="{89E252A7-E8C5-4E04-B0B2-50C9127150A1}" presName="srcNode" presStyleLbl="node1" presStyleIdx="0" presStyleCnt="3"/>
      <dgm:spPr/>
    </dgm:pt>
    <dgm:pt modelId="{A22126CA-23D9-4629-8D4B-24CF4FD4589A}" type="pres">
      <dgm:prSet presAssocID="{89E252A7-E8C5-4E04-B0B2-50C9127150A1}" presName="conn" presStyleLbl="parChTrans1D2" presStyleIdx="0" presStyleCnt="1"/>
      <dgm:spPr/>
    </dgm:pt>
    <dgm:pt modelId="{5F51BC5F-CF51-4696-9CCF-19BE89CFA22F}" type="pres">
      <dgm:prSet presAssocID="{89E252A7-E8C5-4E04-B0B2-50C9127150A1}" presName="extraNode" presStyleLbl="node1" presStyleIdx="0" presStyleCnt="3"/>
      <dgm:spPr/>
    </dgm:pt>
    <dgm:pt modelId="{7B30CE24-0DE9-4AC4-BD73-07363CD7BB9C}" type="pres">
      <dgm:prSet presAssocID="{89E252A7-E8C5-4E04-B0B2-50C9127150A1}" presName="dstNode" presStyleLbl="node1" presStyleIdx="0" presStyleCnt="3"/>
      <dgm:spPr/>
    </dgm:pt>
    <dgm:pt modelId="{A4B9A8B0-9265-450B-B3F7-9D320543AD45}" type="pres">
      <dgm:prSet presAssocID="{3166C173-39D2-4E18-8566-2A7C23D2D1F5}" presName="text_1" presStyleLbl="node1" presStyleIdx="0" presStyleCnt="3">
        <dgm:presLayoutVars>
          <dgm:bulletEnabled val="1"/>
        </dgm:presLayoutVars>
      </dgm:prSet>
      <dgm:spPr/>
    </dgm:pt>
    <dgm:pt modelId="{9DA48194-2634-41D9-B3E7-A3B80D32C15A}" type="pres">
      <dgm:prSet presAssocID="{3166C173-39D2-4E18-8566-2A7C23D2D1F5}" presName="accent_1" presStyleCnt="0"/>
      <dgm:spPr/>
    </dgm:pt>
    <dgm:pt modelId="{062310C9-3B64-47FD-95DD-A760CC57AA09}" type="pres">
      <dgm:prSet presAssocID="{3166C173-39D2-4E18-8566-2A7C23D2D1F5}" presName="accentRepeatNode" presStyleLbl="solidFgAcc1" presStyleIdx="0" presStyleCnt="3"/>
      <dgm:spPr>
        <a:solidFill>
          <a:schemeClr val="accent4">
            <a:lumMod val="40000"/>
            <a:lumOff val="60000"/>
          </a:schemeClr>
        </a:solidFill>
      </dgm:spPr>
    </dgm:pt>
    <dgm:pt modelId="{8800AB21-F359-43AA-8724-222F3D8979E4}" type="pres">
      <dgm:prSet presAssocID="{9EAC565A-E414-4555-9A5B-170C84192F6A}" presName="text_2" presStyleLbl="node1" presStyleIdx="1" presStyleCnt="3" custScaleY="138164">
        <dgm:presLayoutVars>
          <dgm:bulletEnabled val="1"/>
        </dgm:presLayoutVars>
      </dgm:prSet>
      <dgm:spPr/>
    </dgm:pt>
    <dgm:pt modelId="{98735B35-0738-498B-847E-E893D453CCD5}" type="pres">
      <dgm:prSet presAssocID="{9EAC565A-E414-4555-9A5B-170C84192F6A}" presName="accent_2" presStyleCnt="0"/>
      <dgm:spPr/>
    </dgm:pt>
    <dgm:pt modelId="{B9405084-655D-47F5-B3B5-58FB9EFE41AA}" type="pres">
      <dgm:prSet presAssocID="{9EAC565A-E414-4555-9A5B-170C84192F6A}" presName="accentRepeatNode" presStyleLbl="solidFgAcc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86A42439-8572-48F3-AE3F-040F4F8BFD49}" type="pres">
      <dgm:prSet presAssocID="{FD23E5CF-32A1-4948-A5E5-0F5CC46E9102}" presName="text_3" presStyleLbl="node1" presStyleIdx="2" presStyleCnt="3" custScaleY="114877">
        <dgm:presLayoutVars>
          <dgm:bulletEnabled val="1"/>
        </dgm:presLayoutVars>
      </dgm:prSet>
      <dgm:spPr/>
    </dgm:pt>
    <dgm:pt modelId="{CB247D06-2191-4335-B95B-BA322A0D43FA}" type="pres">
      <dgm:prSet presAssocID="{FD23E5CF-32A1-4948-A5E5-0F5CC46E9102}" presName="accent_3" presStyleCnt="0"/>
      <dgm:spPr/>
    </dgm:pt>
    <dgm:pt modelId="{72468110-FC97-43F9-A353-1FB0C1CAB1D0}" type="pres">
      <dgm:prSet presAssocID="{FD23E5CF-32A1-4948-A5E5-0F5CC46E9102}" presName="accentRepeatNode" presStyleLbl="solidFgAcc1" presStyleIdx="2" presStyleCnt="3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4AF8A107-9DC2-483C-9878-3FB25DB5CCBF}" srcId="{89E252A7-E8C5-4E04-B0B2-50C9127150A1}" destId="{3166C173-39D2-4E18-8566-2A7C23D2D1F5}" srcOrd="0" destOrd="0" parTransId="{950B1ECD-5EC7-4E81-90EF-109FACD8AB65}" sibTransId="{DFF1E348-A833-45D0-99AC-D4DBFC51A87D}"/>
    <dgm:cxn modelId="{A5388830-1A45-4FBB-909E-FCC734D25794}" type="presOf" srcId="{FD23E5CF-32A1-4948-A5E5-0F5CC46E9102}" destId="{86A42439-8572-48F3-AE3F-040F4F8BFD49}" srcOrd="0" destOrd="0" presId="urn:microsoft.com/office/officeart/2008/layout/VerticalCurvedList"/>
    <dgm:cxn modelId="{873DA968-4C37-40CB-A80A-D9BC083F30D9}" type="presOf" srcId="{89E252A7-E8C5-4E04-B0B2-50C9127150A1}" destId="{778C2DD1-F872-49F5-A224-B00F3F7385FA}" srcOrd="0" destOrd="0" presId="urn:microsoft.com/office/officeart/2008/layout/VerticalCurvedList"/>
    <dgm:cxn modelId="{4CAFAFBC-D144-41E1-A948-5D9785260161}" type="presOf" srcId="{3166C173-39D2-4E18-8566-2A7C23D2D1F5}" destId="{A4B9A8B0-9265-450B-B3F7-9D320543AD45}" srcOrd="0" destOrd="0" presId="urn:microsoft.com/office/officeart/2008/layout/VerticalCurvedList"/>
    <dgm:cxn modelId="{AE4F94C9-091E-4F82-A921-C548C552C14E}" type="presOf" srcId="{DFF1E348-A833-45D0-99AC-D4DBFC51A87D}" destId="{A22126CA-23D9-4629-8D4B-24CF4FD4589A}" srcOrd="0" destOrd="0" presId="urn:microsoft.com/office/officeart/2008/layout/VerticalCurvedList"/>
    <dgm:cxn modelId="{027805CA-3394-47ED-8699-983577EB49A6}" srcId="{89E252A7-E8C5-4E04-B0B2-50C9127150A1}" destId="{9EAC565A-E414-4555-9A5B-170C84192F6A}" srcOrd="1" destOrd="0" parTransId="{6EF4F09C-A238-4D33-A9F8-98892FC41B85}" sibTransId="{3B93BC55-9171-4546-9D0D-CC3514605B84}"/>
    <dgm:cxn modelId="{08D44CCE-BBDE-4790-ACAD-C80659191883}" srcId="{89E252A7-E8C5-4E04-B0B2-50C9127150A1}" destId="{FD23E5CF-32A1-4948-A5E5-0F5CC46E9102}" srcOrd="2" destOrd="0" parTransId="{400E7522-5E24-44E7-A15E-DFA3FA48C420}" sibTransId="{3E29595E-B3D8-4367-80BA-5C69D2A9D38C}"/>
    <dgm:cxn modelId="{6BD217E9-A133-436A-94DD-52F8054710EF}" type="presOf" srcId="{9EAC565A-E414-4555-9A5B-170C84192F6A}" destId="{8800AB21-F359-43AA-8724-222F3D8979E4}" srcOrd="0" destOrd="0" presId="urn:microsoft.com/office/officeart/2008/layout/VerticalCurvedList"/>
    <dgm:cxn modelId="{4A62E5EA-B8C8-412F-97C8-7217F859731F}" type="presParOf" srcId="{778C2DD1-F872-49F5-A224-B00F3F7385FA}" destId="{CE807311-0E75-4472-B1F7-D91DE9F5E799}" srcOrd="0" destOrd="0" presId="urn:microsoft.com/office/officeart/2008/layout/VerticalCurvedList"/>
    <dgm:cxn modelId="{8301B247-F27E-4D6A-A27E-3F461C9F8EE1}" type="presParOf" srcId="{CE807311-0E75-4472-B1F7-D91DE9F5E799}" destId="{5C8F41AA-29E5-49A2-95DE-101C038ABDBF}" srcOrd="0" destOrd="0" presId="urn:microsoft.com/office/officeart/2008/layout/VerticalCurvedList"/>
    <dgm:cxn modelId="{73732651-3C5C-4BE4-96EB-A517A0A4AB8A}" type="presParOf" srcId="{5C8F41AA-29E5-49A2-95DE-101C038ABDBF}" destId="{8AD63C99-F493-45E7-ABC9-FDF9E3C9E4B6}" srcOrd="0" destOrd="0" presId="urn:microsoft.com/office/officeart/2008/layout/VerticalCurvedList"/>
    <dgm:cxn modelId="{116ECE5A-D85F-442C-8766-D79613B80D99}" type="presParOf" srcId="{5C8F41AA-29E5-49A2-95DE-101C038ABDBF}" destId="{A22126CA-23D9-4629-8D4B-24CF4FD4589A}" srcOrd="1" destOrd="0" presId="urn:microsoft.com/office/officeart/2008/layout/VerticalCurvedList"/>
    <dgm:cxn modelId="{1BAFCE85-3E26-4193-B051-DC06E298BFD5}" type="presParOf" srcId="{5C8F41AA-29E5-49A2-95DE-101C038ABDBF}" destId="{5F51BC5F-CF51-4696-9CCF-19BE89CFA22F}" srcOrd="2" destOrd="0" presId="urn:microsoft.com/office/officeart/2008/layout/VerticalCurvedList"/>
    <dgm:cxn modelId="{205D9015-4CDE-4A5C-B127-D9726FF88467}" type="presParOf" srcId="{5C8F41AA-29E5-49A2-95DE-101C038ABDBF}" destId="{7B30CE24-0DE9-4AC4-BD73-07363CD7BB9C}" srcOrd="3" destOrd="0" presId="urn:microsoft.com/office/officeart/2008/layout/VerticalCurvedList"/>
    <dgm:cxn modelId="{8F25FD35-A1F8-4BD5-AD12-E718FFE9C90F}" type="presParOf" srcId="{CE807311-0E75-4472-B1F7-D91DE9F5E799}" destId="{A4B9A8B0-9265-450B-B3F7-9D320543AD45}" srcOrd="1" destOrd="0" presId="urn:microsoft.com/office/officeart/2008/layout/VerticalCurvedList"/>
    <dgm:cxn modelId="{C678FA83-EAAF-4CEE-B315-ADBA318DC0B1}" type="presParOf" srcId="{CE807311-0E75-4472-B1F7-D91DE9F5E799}" destId="{9DA48194-2634-41D9-B3E7-A3B80D32C15A}" srcOrd="2" destOrd="0" presId="urn:microsoft.com/office/officeart/2008/layout/VerticalCurvedList"/>
    <dgm:cxn modelId="{8DBD5861-FEEA-44D3-B865-C7BFA04B24DB}" type="presParOf" srcId="{9DA48194-2634-41D9-B3E7-A3B80D32C15A}" destId="{062310C9-3B64-47FD-95DD-A760CC57AA09}" srcOrd="0" destOrd="0" presId="urn:microsoft.com/office/officeart/2008/layout/VerticalCurvedList"/>
    <dgm:cxn modelId="{B56544F1-8317-455A-BC11-0143AB600EBF}" type="presParOf" srcId="{CE807311-0E75-4472-B1F7-D91DE9F5E799}" destId="{8800AB21-F359-43AA-8724-222F3D8979E4}" srcOrd="3" destOrd="0" presId="urn:microsoft.com/office/officeart/2008/layout/VerticalCurvedList"/>
    <dgm:cxn modelId="{15C954FB-5602-4CDF-99DF-083EE4F92BA8}" type="presParOf" srcId="{CE807311-0E75-4472-B1F7-D91DE9F5E799}" destId="{98735B35-0738-498B-847E-E893D453CCD5}" srcOrd="4" destOrd="0" presId="urn:microsoft.com/office/officeart/2008/layout/VerticalCurvedList"/>
    <dgm:cxn modelId="{3C2E2ED8-975F-404E-A7E2-1E3C77BFA25C}" type="presParOf" srcId="{98735B35-0738-498B-847E-E893D453CCD5}" destId="{B9405084-655D-47F5-B3B5-58FB9EFE41AA}" srcOrd="0" destOrd="0" presId="urn:microsoft.com/office/officeart/2008/layout/VerticalCurvedList"/>
    <dgm:cxn modelId="{22441808-31FE-40FC-A0AD-0402FD8A24B3}" type="presParOf" srcId="{CE807311-0E75-4472-B1F7-D91DE9F5E799}" destId="{86A42439-8572-48F3-AE3F-040F4F8BFD49}" srcOrd="5" destOrd="0" presId="urn:microsoft.com/office/officeart/2008/layout/VerticalCurvedList"/>
    <dgm:cxn modelId="{73C69186-FF73-47F5-AC5A-4CA46ED97157}" type="presParOf" srcId="{CE807311-0E75-4472-B1F7-D91DE9F5E799}" destId="{CB247D06-2191-4335-B95B-BA322A0D43FA}" srcOrd="6" destOrd="0" presId="urn:microsoft.com/office/officeart/2008/layout/VerticalCurvedList"/>
    <dgm:cxn modelId="{57295E2C-3558-48EE-94DB-9DB06A137B76}" type="presParOf" srcId="{CB247D06-2191-4335-B95B-BA322A0D43FA}" destId="{72468110-FC97-43F9-A353-1FB0C1CAB1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C4B8A4-7D28-4B6B-8C7C-71355399E8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826253B-8F6C-4D2F-98B5-A96CEB9D74BF}">
      <dgm:prSet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"Історична галерея":</a:t>
          </a:r>
          <a:r>
            <a:rPr lang="uk-UA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Обговорення картин, що зображують історичні події або персонажів </a:t>
          </a:r>
          <a:endParaRPr lang="uk-UA" dirty="0">
            <a:solidFill>
              <a:schemeClr val="accent5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77EFE4D-8729-4B0A-AED0-122E4997D029}" type="parTrans" cxnId="{012BFB0E-CD86-43CD-9349-DCC47357F84E}">
      <dgm:prSet/>
      <dgm:spPr/>
      <dgm:t>
        <a:bodyPr/>
        <a:lstStyle/>
        <a:p>
          <a:endParaRPr lang="uk-UA"/>
        </a:p>
      </dgm:t>
    </dgm:pt>
    <dgm:pt modelId="{87EC013D-AD48-429C-99E1-204C682165D5}" type="sibTrans" cxnId="{012BFB0E-CD86-43CD-9349-DCC47357F84E}">
      <dgm:prSet/>
      <dgm:spPr/>
      <dgm:t>
        <a:bodyPr/>
        <a:lstStyle/>
        <a:p>
          <a:endParaRPr lang="uk-UA"/>
        </a:p>
      </dgm:t>
    </dgm:pt>
    <dgm:pt modelId="{620CA62C-BAEF-40DF-ACBD-0D39DFEC59CF}">
      <dgm:prSet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"Музика епохи":</a:t>
          </a:r>
          <a:r>
            <a:rPr lang="uk-UA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Прослуховування</a:t>
          </a:r>
          <a:r>
            <a:rPr lang="uk-UA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музичних творів, що могли бути популярними в той час (наприклад, козацькі пісні, думи).</a:t>
          </a:r>
          <a:endParaRPr lang="uk-UA" dirty="0">
            <a:solidFill>
              <a:schemeClr val="accent5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55401D7-DDD5-4E5A-8FCF-88314CAAA642}" type="parTrans" cxnId="{DF1DA791-554F-4C5E-B3F5-8563FED35840}">
      <dgm:prSet/>
      <dgm:spPr/>
      <dgm:t>
        <a:bodyPr/>
        <a:lstStyle/>
        <a:p>
          <a:endParaRPr lang="uk-UA"/>
        </a:p>
      </dgm:t>
    </dgm:pt>
    <dgm:pt modelId="{835510FF-E521-4551-B68F-2271DD07B642}" type="sibTrans" cxnId="{DF1DA791-554F-4C5E-B3F5-8563FED35840}">
      <dgm:prSet/>
      <dgm:spPr/>
      <dgm:t>
        <a:bodyPr/>
        <a:lstStyle/>
        <a:p>
          <a:endParaRPr lang="uk-UA"/>
        </a:p>
      </dgm:t>
    </dgm:pt>
    <dgm:pt modelId="{4C245324-052B-4765-8147-F9CAE302AC52}">
      <dgm:prSet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uk-UA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Літературні читання":</a:t>
          </a:r>
          <a:r>
            <a:rPr lang="uk-UA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Використання уривків з художніх творів, що відображають історичний період (наприклад, з творів про Козаччину).</a:t>
          </a:r>
          <a:endParaRPr lang="uk-UA" dirty="0">
            <a:solidFill>
              <a:schemeClr val="accent5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1AFEE14-612E-4D5A-AAB5-69F1E708CA08}" type="parTrans" cxnId="{407F904C-9CD9-4E9E-A0D4-017F03448CE6}">
      <dgm:prSet/>
      <dgm:spPr/>
      <dgm:t>
        <a:bodyPr/>
        <a:lstStyle/>
        <a:p>
          <a:endParaRPr lang="uk-UA"/>
        </a:p>
      </dgm:t>
    </dgm:pt>
    <dgm:pt modelId="{1BC7B4BB-6062-439B-960E-2B9F23825AD5}" type="sibTrans" cxnId="{407F904C-9CD9-4E9E-A0D4-017F03448CE6}">
      <dgm:prSet/>
      <dgm:spPr/>
      <dgm:t>
        <a:bodyPr/>
        <a:lstStyle/>
        <a:p>
          <a:endParaRPr lang="uk-UA"/>
        </a:p>
      </dgm:t>
    </dgm:pt>
    <dgm:pt modelId="{F2A2E850-A023-4F52-8B5A-A42A1D2B0C94}" type="pres">
      <dgm:prSet presAssocID="{2CC4B8A4-7D28-4B6B-8C7C-71355399E8EE}" presName="diagram" presStyleCnt="0">
        <dgm:presLayoutVars>
          <dgm:dir/>
          <dgm:resizeHandles val="exact"/>
        </dgm:presLayoutVars>
      </dgm:prSet>
      <dgm:spPr/>
    </dgm:pt>
    <dgm:pt modelId="{F2198C1C-93AA-42AA-9DD4-1611A74B4051}" type="pres">
      <dgm:prSet presAssocID="{B826253B-8F6C-4D2F-98B5-A96CEB9D74BF}" presName="node" presStyleLbl="node1" presStyleIdx="0" presStyleCnt="3" custScaleX="88971" custScaleY="64572">
        <dgm:presLayoutVars>
          <dgm:bulletEnabled val="1"/>
        </dgm:presLayoutVars>
      </dgm:prSet>
      <dgm:spPr/>
    </dgm:pt>
    <dgm:pt modelId="{E07B2503-2639-4B27-9C70-19FFC6304D99}" type="pres">
      <dgm:prSet presAssocID="{87EC013D-AD48-429C-99E1-204C682165D5}" presName="sibTrans" presStyleCnt="0"/>
      <dgm:spPr/>
    </dgm:pt>
    <dgm:pt modelId="{81A414AE-EA87-4691-8DB4-E7CEB3A94DBD}" type="pres">
      <dgm:prSet presAssocID="{620CA62C-BAEF-40DF-ACBD-0D39DFEC59CF}" presName="node" presStyleLbl="node1" presStyleIdx="1" presStyleCnt="3" custScaleX="90927" custScaleY="59195">
        <dgm:presLayoutVars>
          <dgm:bulletEnabled val="1"/>
        </dgm:presLayoutVars>
      </dgm:prSet>
      <dgm:spPr/>
    </dgm:pt>
    <dgm:pt modelId="{5F2FD2FA-05FE-41E3-8C83-58A3B381D584}" type="pres">
      <dgm:prSet presAssocID="{835510FF-E521-4551-B68F-2271DD07B642}" presName="sibTrans" presStyleCnt="0"/>
      <dgm:spPr/>
    </dgm:pt>
    <dgm:pt modelId="{BA1985A0-002F-4AB3-A194-38D24B5816FB}" type="pres">
      <dgm:prSet presAssocID="{4C245324-052B-4765-8147-F9CAE302AC52}" presName="node" presStyleLbl="node1" presStyleIdx="2" presStyleCnt="3" custScaleX="91466" custScaleY="60120">
        <dgm:presLayoutVars>
          <dgm:bulletEnabled val="1"/>
        </dgm:presLayoutVars>
      </dgm:prSet>
      <dgm:spPr/>
    </dgm:pt>
  </dgm:ptLst>
  <dgm:cxnLst>
    <dgm:cxn modelId="{012BFB0E-CD86-43CD-9349-DCC47357F84E}" srcId="{2CC4B8A4-7D28-4B6B-8C7C-71355399E8EE}" destId="{B826253B-8F6C-4D2F-98B5-A96CEB9D74BF}" srcOrd="0" destOrd="0" parTransId="{877EFE4D-8729-4B0A-AED0-122E4997D029}" sibTransId="{87EC013D-AD48-429C-99E1-204C682165D5}"/>
    <dgm:cxn modelId="{901E652A-319A-4F76-AD47-C0FD81C2F823}" type="presOf" srcId="{2CC4B8A4-7D28-4B6B-8C7C-71355399E8EE}" destId="{F2A2E850-A023-4F52-8B5A-A42A1D2B0C94}" srcOrd="0" destOrd="0" presId="urn:microsoft.com/office/officeart/2005/8/layout/default"/>
    <dgm:cxn modelId="{407F904C-9CD9-4E9E-A0D4-017F03448CE6}" srcId="{2CC4B8A4-7D28-4B6B-8C7C-71355399E8EE}" destId="{4C245324-052B-4765-8147-F9CAE302AC52}" srcOrd="2" destOrd="0" parTransId="{41AFEE14-612E-4D5A-AAB5-69F1E708CA08}" sibTransId="{1BC7B4BB-6062-439B-960E-2B9F23825AD5}"/>
    <dgm:cxn modelId="{11868A71-7474-4EB2-BBAC-DF1F4AE8480A}" type="presOf" srcId="{B826253B-8F6C-4D2F-98B5-A96CEB9D74BF}" destId="{F2198C1C-93AA-42AA-9DD4-1611A74B4051}" srcOrd="0" destOrd="0" presId="urn:microsoft.com/office/officeart/2005/8/layout/default"/>
    <dgm:cxn modelId="{DF1DA791-554F-4C5E-B3F5-8563FED35840}" srcId="{2CC4B8A4-7D28-4B6B-8C7C-71355399E8EE}" destId="{620CA62C-BAEF-40DF-ACBD-0D39DFEC59CF}" srcOrd="1" destOrd="0" parTransId="{955401D7-DDD5-4E5A-8FCF-88314CAAA642}" sibTransId="{835510FF-E521-4551-B68F-2271DD07B642}"/>
    <dgm:cxn modelId="{4A420FBD-44BB-45F4-8202-E0598E78BB25}" type="presOf" srcId="{4C245324-052B-4765-8147-F9CAE302AC52}" destId="{BA1985A0-002F-4AB3-A194-38D24B5816FB}" srcOrd="0" destOrd="0" presId="urn:microsoft.com/office/officeart/2005/8/layout/default"/>
    <dgm:cxn modelId="{F4FF8FD1-CA92-4558-8446-D372159B3651}" type="presOf" srcId="{620CA62C-BAEF-40DF-ACBD-0D39DFEC59CF}" destId="{81A414AE-EA87-4691-8DB4-E7CEB3A94DBD}" srcOrd="0" destOrd="0" presId="urn:microsoft.com/office/officeart/2005/8/layout/default"/>
    <dgm:cxn modelId="{1E2EACFF-A27E-4446-9CC2-1279549EA507}" type="presParOf" srcId="{F2A2E850-A023-4F52-8B5A-A42A1D2B0C94}" destId="{F2198C1C-93AA-42AA-9DD4-1611A74B4051}" srcOrd="0" destOrd="0" presId="urn:microsoft.com/office/officeart/2005/8/layout/default"/>
    <dgm:cxn modelId="{3B04A6ED-3D7B-4D74-AE6F-C34D4EDDBC30}" type="presParOf" srcId="{F2A2E850-A023-4F52-8B5A-A42A1D2B0C94}" destId="{E07B2503-2639-4B27-9C70-19FFC6304D99}" srcOrd="1" destOrd="0" presId="urn:microsoft.com/office/officeart/2005/8/layout/default"/>
    <dgm:cxn modelId="{16650914-85F6-47CF-AEDA-74101FAD236B}" type="presParOf" srcId="{F2A2E850-A023-4F52-8B5A-A42A1D2B0C94}" destId="{81A414AE-EA87-4691-8DB4-E7CEB3A94DBD}" srcOrd="2" destOrd="0" presId="urn:microsoft.com/office/officeart/2005/8/layout/default"/>
    <dgm:cxn modelId="{AA8382CC-6939-43DD-B0A1-198A677AA2F5}" type="presParOf" srcId="{F2A2E850-A023-4F52-8B5A-A42A1D2B0C94}" destId="{5F2FD2FA-05FE-41E3-8C83-58A3B381D584}" srcOrd="3" destOrd="0" presId="urn:microsoft.com/office/officeart/2005/8/layout/default"/>
    <dgm:cxn modelId="{D4425499-C5DA-4AD7-A924-378B73150F54}" type="presParOf" srcId="{F2A2E850-A023-4F52-8B5A-A42A1D2B0C94}" destId="{BA1985A0-002F-4AB3-A194-38D24B5816FB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08983-18C0-41A5-B386-096C1342EFB5}">
      <dsp:nvSpPr>
        <dsp:cNvPr id="0" name=""/>
        <dsp:cNvSpPr/>
      </dsp:nvSpPr>
      <dsp:spPr>
        <a:xfrm>
          <a:off x="218968" y="366308"/>
          <a:ext cx="5248257" cy="1640080"/>
        </a:xfrm>
        <a:prstGeom prst="rect">
          <a:avLst/>
        </a:prstGeom>
        <a:solidFill>
          <a:schemeClr val="accent5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881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Мислить критично</a:t>
          </a:r>
        </a:p>
      </dsp:txBody>
      <dsp:txXfrm>
        <a:off x="218968" y="366308"/>
        <a:ext cx="5248257" cy="1640080"/>
      </dsp:txXfrm>
    </dsp:sp>
    <dsp:sp modelId="{02D39F8A-0F2C-42A7-B125-A3FE41EBD665}">
      <dsp:nvSpPr>
        <dsp:cNvPr id="0" name=""/>
        <dsp:cNvSpPr/>
      </dsp:nvSpPr>
      <dsp:spPr>
        <a:xfrm>
          <a:off x="291" y="129407"/>
          <a:ext cx="1148056" cy="172208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08CCC-8DA6-4E32-A242-D38E77CCA58F}">
      <dsp:nvSpPr>
        <dsp:cNvPr id="0" name=""/>
        <dsp:cNvSpPr/>
      </dsp:nvSpPr>
      <dsp:spPr>
        <a:xfrm>
          <a:off x="5892322" y="366308"/>
          <a:ext cx="5248257" cy="1640080"/>
        </a:xfrm>
        <a:prstGeom prst="rect">
          <a:avLst/>
        </a:prstGeom>
        <a:solidFill>
          <a:schemeClr val="accent5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881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Розуміє історичні процеси</a:t>
          </a:r>
        </a:p>
      </dsp:txBody>
      <dsp:txXfrm>
        <a:off x="5892322" y="366308"/>
        <a:ext cx="5248257" cy="1640080"/>
      </dsp:txXfrm>
    </dsp:sp>
    <dsp:sp modelId="{09F53071-2BCA-443E-8674-246CF7B072EF}">
      <dsp:nvSpPr>
        <dsp:cNvPr id="0" name=""/>
        <dsp:cNvSpPr/>
      </dsp:nvSpPr>
      <dsp:spPr>
        <a:xfrm>
          <a:off x="5673353" y="129407"/>
          <a:ext cx="1148056" cy="172208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E5312-2A0D-4410-A1B7-32EA2169B5F2}">
      <dsp:nvSpPr>
        <dsp:cNvPr id="0" name=""/>
        <dsp:cNvSpPr/>
      </dsp:nvSpPr>
      <dsp:spPr>
        <a:xfrm>
          <a:off x="3080691" y="2422606"/>
          <a:ext cx="5248257" cy="1640080"/>
        </a:xfrm>
        <a:prstGeom prst="rect">
          <a:avLst/>
        </a:prstGeom>
        <a:solidFill>
          <a:schemeClr val="accent5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881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Протистоїть </a:t>
          </a:r>
          <a:r>
            <a:rPr lang="uk-UA" sz="4000" kern="1200" dirty="0" err="1"/>
            <a:t>дезинінформації</a:t>
          </a:r>
          <a:endParaRPr lang="uk-UA" sz="4000" kern="1200" dirty="0"/>
        </a:p>
      </dsp:txBody>
      <dsp:txXfrm>
        <a:off x="3080691" y="2422606"/>
        <a:ext cx="5248257" cy="1640080"/>
      </dsp:txXfrm>
    </dsp:sp>
    <dsp:sp modelId="{EF6D4370-8347-4027-BAED-EF5576453D80}">
      <dsp:nvSpPr>
        <dsp:cNvPr id="0" name=""/>
        <dsp:cNvSpPr/>
      </dsp:nvSpPr>
      <dsp:spPr>
        <a:xfrm>
          <a:off x="2836822" y="2194087"/>
          <a:ext cx="1148056" cy="172208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9A85B-64F8-4820-83DE-A3AE7FD705E8}">
      <dsp:nvSpPr>
        <dsp:cNvPr id="0" name=""/>
        <dsp:cNvSpPr/>
      </dsp:nvSpPr>
      <dsp:spPr>
        <a:xfrm>
          <a:off x="-5229823" y="-801019"/>
          <a:ext cx="6227730" cy="6227730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5A22A-04C3-453C-961F-B0BC1FEC4693}">
      <dsp:nvSpPr>
        <dsp:cNvPr id="0" name=""/>
        <dsp:cNvSpPr/>
      </dsp:nvSpPr>
      <dsp:spPr>
        <a:xfrm>
          <a:off x="436441" y="289013"/>
          <a:ext cx="10528861" cy="57839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0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«Рівність прав не в тому, що всі ними користуються, а в тому, що всім вони надані»</a:t>
          </a:r>
        </a:p>
      </dsp:txBody>
      <dsp:txXfrm>
        <a:off x="436441" y="289013"/>
        <a:ext cx="10528861" cy="578396"/>
      </dsp:txXfrm>
    </dsp:sp>
    <dsp:sp modelId="{420CFA27-53F3-4B91-9E78-84F7D3B4E690}">
      <dsp:nvSpPr>
        <dsp:cNvPr id="0" name=""/>
        <dsp:cNvSpPr/>
      </dsp:nvSpPr>
      <dsp:spPr>
        <a:xfrm>
          <a:off x="74944" y="216713"/>
          <a:ext cx="722995" cy="72299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E10EA-8B51-4385-A1FD-20B120A85D70}">
      <dsp:nvSpPr>
        <dsp:cNvPr id="0" name=""/>
        <dsp:cNvSpPr/>
      </dsp:nvSpPr>
      <dsp:spPr>
        <a:xfrm>
          <a:off x="850903" y="1156330"/>
          <a:ext cx="10114399" cy="57839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0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uk-UA" sz="2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uk-UA" sz="2800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Моя свобода розмахувати руками завершується там, де починається ніс мого сусіда.» (Емерсон)</a:t>
          </a:r>
        </a:p>
      </dsp:txBody>
      <dsp:txXfrm>
        <a:off x="850903" y="1156330"/>
        <a:ext cx="10114399" cy="578396"/>
      </dsp:txXfrm>
    </dsp:sp>
    <dsp:sp modelId="{32909834-BBB1-4A31-82B5-0BBDB6077474}">
      <dsp:nvSpPr>
        <dsp:cNvPr id="0" name=""/>
        <dsp:cNvSpPr/>
      </dsp:nvSpPr>
      <dsp:spPr>
        <a:xfrm>
          <a:off x="489406" y="1084030"/>
          <a:ext cx="722995" cy="72299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6FD40-93C0-4BBD-9A17-DA9E00B76261}">
      <dsp:nvSpPr>
        <dsp:cNvPr id="0" name=""/>
        <dsp:cNvSpPr/>
      </dsp:nvSpPr>
      <dsp:spPr>
        <a:xfrm>
          <a:off x="978110" y="1960012"/>
          <a:ext cx="9987192" cy="7056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0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noProof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«Порядний той, хто своє право вимірює своїми обов’язками» (Лакордер)</a:t>
          </a:r>
          <a:endParaRPr lang="uk-UA" sz="2800" kern="1200" noProof="0" dirty="0">
            <a:solidFill>
              <a:srgbClr val="002060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78110" y="1960012"/>
        <a:ext cx="9987192" cy="705666"/>
      </dsp:txXfrm>
    </dsp:sp>
    <dsp:sp modelId="{13E2FE57-80F1-4EE2-BD2F-405B9132D334}">
      <dsp:nvSpPr>
        <dsp:cNvPr id="0" name=""/>
        <dsp:cNvSpPr/>
      </dsp:nvSpPr>
      <dsp:spPr>
        <a:xfrm>
          <a:off x="616612" y="1951348"/>
          <a:ext cx="722995" cy="72299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80890-1715-4F1C-8B9D-6C37C7B62547}">
      <dsp:nvSpPr>
        <dsp:cNvPr id="0" name=""/>
        <dsp:cNvSpPr/>
      </dsp:nvSpPr>
      <dsp:spPr>
        <a:xfrm>
          <a:off x="850903" y="2890964"/>
          <a:ext cx="10114399" cy="57839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0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«Закон –не вогонь: водою не заллєш»</a:t>
          </a:r>
        </a:p>
      </dsp:txBody>
      <dsp:txXfrm>
        <a:off x="850903" y="2890964"/>
        <a:ext cx="10114399" cy="578396"/>
      </dsp:txXfrm>
    </dsp:sp>
    <dsp:sp modelId="{9D8C3E58-AC83-4293-8E99-669159A167C1}">
      <dsp:nvSpPr>
        <dsp:cNvPr id="0" name=""/>
        <dsp:cNvSpPr/>
      </dsp:nvSpPr>
      <dsp:spPr>
        <a:xfrm>
          <a:off x="489406" y="2818665"/>
          <a:ext cx="722995" cy="72299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58A14-0ACE-46B8-A2BC-FA880D530814}">
      <dsp:nvSpPr>
        <dsp:cNvPr id="0" name=""/>
        <dsp:cNvSpPr/>
      </dsp:nvSpPr>
      <dsp:spPr>
        <a:xfrm>
          <a:off x="436441" y="3758282"/>
          <a:ext cx="10528861" cy="57839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0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Тиранія виростає із демократії. Інакше кажучи, із крайньої свободи виникає найбільше і найжорстокіше рабство. Платон</a:t>
          </a:r>
        </a:p>
      </dsp:txBody>
      <dsp:txXfrm>
        <a:off x="436441" y="3758282"/>
        <a:ext cx="10528861" cy="578396"/>
      </dsp:txXfrm>
    </dsp:sp>
    <dsp:sp modelId="{30F46327-D1BD-44DF-8A88-7F9CDAEF0F1C}">
      <dsp:nvSpPr>
        <dsp:cNvPr id="0" name=""/>
        <dsp:cNvSpPr/>
      </dsp:nvSpPr>
      <dsp:spPr>
        <a:xfrm>
          <a:off x="74944" y="3685982"/>
          <a:ext cx="722995" cy="72299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B9595-AB12-4382-AACA-C3B960F691DD}">
      <dsp:nvSpPr>
        <dsp:cNvPr id="0" name=""/>
        <dsp:cNvSpPr/>
      </dsp:nvSpPr>
      <dsp:spPr>
        <a:xfrm>
          <a:off x="812264" y="0"/>
          <a:ext cx="9205658" cy="43817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E2689-1AC3-4BEC-BBC7-8C7E01375DAE}">
      <dsp:nvSpPr>
        <dsp:cNvPr id="0" name=""/>
        <dsp:cNvSpPr/>
      </dsp:nvSpPr>
      <dsp:spPr>
        <a:xfrm>
          <a:off x="6090" y="1432787"/>
          <a:ext cx="3549273" cy="175268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solidFill>
                <a:schemeClr val="accent6">
                  <a:lumMod val="75000"/>
                </a:schemeClr>
              </a:solidFill>
            </a:rPr>
            <a:t>Ідентичність</a:t>
          </a:r>
        </a:p>
      </dsp:txBody>
      <dsp:txXfrm>
        <a:off x="91649" y="1518346"/>
        <a:ext cx="3378155" cy="1581569"/>
      </dsp:txXfrm>
    </dsp:sp>
    <dsp:sp modelId="{6D51587F-11FB-44E3-8736-55B07C5DCFDA}">
      <dsp:nvSpPr>
        <dsp:cNvPr id="0" name=""/>
        <dsp:cNvSpPr/>
      </dsp:nvSpPr>
      <dsp:spPr>
        <a:xfrm>
          <a:off x="3971592" y="1314515"/>
          <a:ext cx="3028080" cy="175268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000" kern="1200" dirty="0">
              <a:solidFill>
                <a:schemeClr val="accent5">
                  <a:lumMod val="75000"/>
                </a:schemeClr>
              </a:solidFill>
            </a:rPr>
            <a:t>світогляд</a:t>
          </a:r>
        </a:p>
      </dsp:txBody>
      <dsp:txXfrm>
        <a:off x="4057151" y="1400074"/>
        <a:ext cx="2856962" cy="1581569"/>
      </dsp:txXfrm>
    </dsp:sp>
    <dsp:sp modelId="{67757932-9FBC-4BEF-A74F-B2ECB7426078}">
      <dsp:nvSpPr>
        <dsp:cNvPr id="0" name=""/>
        <dsp:cNvSpPr/>
      </dsp:nvSpPr>
      <dsp:spPr>
        <a:xfrm>
          <a:off x="7415323" y="1314515"/>
          <a:ext cx="3408195" cy="175268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000" kern="1200" dirty="0">
              <a:solidFill>
                <a:srgbClr val="7030A0"/>
              </a:solidFill>
            </a:rPr>
            <a:t>стійкість</a:t>
          </a:r>
        </a:p>
      </dsp:txBody>
      <dsp:txXfrm>
        <a:off x="7500882" y="1400074"/>
        <a:ext cx="3237077" cy="1581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6B54C-0D5D-4A43-B8A5-B339197C63CB}">
      <dsp:nvSpPr>
        <dsp:cNvPr id="0" name=""/>
        <dsp:cNvSpPr/>
      </dsp:nvSpPr>
      <dsp:spPr>
        <a:xfrm>
          <a:off x="-4961980" y="-760299"/>
          <a:ext cx="5909551" cy="5909551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A0BFA-C4F1-4386-999F-4CE4D07C12D5}">
      <dsp:nvSpPr>
        <dsp:cNvPr id="0" name=""/>
        <dsp:cNvSpPr/>
      </dsp:nvSpPr>
      <dsp:spPr>
        <a:xfrm>
          <a:off x="496200" y="337422"/>
          <a:ext cx="9136960" cy="67519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3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accent2">
                  <a:lumMod val="75000"/>
                </a:schemeClr>
              </a:solidFill>
            </a:rPr>
            <a:t>        </a:t>
          </a:r>
          <a:r>
            <a:rPr lang="uk-UA" sz="30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Інформаційну війну</a:t>
          </a:r>
        </a:p>
      </dsp:txBody>
      <dsp:txXfrm>
        <a:off x="496200" y="337422"/>
        <a:ext cx="9136960" cy="675196"/>
      </dsp:txXfrm>
    </dsp:sp>
    <dsp:sp modelId="{3B20F3C7-CFE7-4EE9-8EA8-1D43F3851366}">
      <dsp:nvSpPr>
        <dsp:cNvPr id="0" name=""/>
        <dsp:cNvSpPr/>
      </dsp:nvSpPr>
      <dsp:spPr>
        <a:xfrm>
          <a:off x="101463" y="253023"/>
          <a:ext cx="843995" cy="84399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5000" r="-4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D676F-7766-4266-9B29-AAE623F22EA6}">
      <dsp:nvSpPr>
        <dsp:cNvPr id="0" name=""/>
        <dsp:cNvSpPr/>
      </dsp:nvSpPr>
      <dsp:spPr>
        <a:xfrm>
          <a:off x="883305" y="1350392"/>
          <a:ext cx="8749855" cy="6751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3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Війну </a:t>
          </a:r>
          <a:r>
            <a:rPr lang="uk-UA" sz="30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пам’ятей</a:t>
          </a:r>
          <a:endParaRPr lang="uk-UA" sz="30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3305" y="1350392"/>
        <a:ext cx="8749855" cy="675196"/>
      </dsp:txXfrm>
    </dsp:sp>
    <dsp:sp modelId="{374E816D-34BC-47B8-AD20-F2F0C9705968}">
      <dsp:nvSpPr>
        <dsp:cNvPr id="0" name=""/>
        <dsp:cNvSpPr/>
      </dsp:nvSpPr>
      <dsp:spPr>
        <a:xfrm>
          <a:off x="461308" y="1265993"/>
          <a:ext cx="843995" cy="843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15176-D10B-4CDB-94BD-9FEFF9071A24}">
      <dsp:nvSpPr>
        <dsp:cNvPr id="0" name=""/>
        <dsp:cNvSpPr/>
      </dsp:nvSpPr>
      <dsp:spPr>
        <a:xfrm>
          <a:off x="837281" y="2363362"/>
          <a:ext cx="8749855" cy="67519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3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rgbClr val="FFC000"/>
              </a:solidFill>
            </a:rPr>
            <a:t>Переосмислення ролі України у світовій історії</a:t>
          </a:r>
        </a:p>
      </dsp:txBody>
      <dsp:txXfrm>
        <a:off x="837281" y="2363362"/>
        <a:ext cx="8749855" cy="675196"/>
      </dsp:txXfrm>
    </dsp:sp>
    <dsp:sp modelId="{9F4CBFF0-EC03-457C-AB6C-1C1B93FC0645}">
      <dsp:nvSpPr>
        <dsp:cNvPr id="0" name=""/>
        <dsp:cNvSpPr/>
      </dsp:nvSpPr>
      <dsp:spPr>
        <a:xfrm>
          <a:off x="461308" y="2278963"/>
          <a:ext cx="843995" cy="843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2B923-78D3-405D-BD53-162CFBB689F5}">
      <dsp:nvSpPr>
        <dsp:cNvPr id="0" name=""/>
        <dsp:cNvSpPr/>
      </dsp:nvSpPr>
      <dsp:spPr>
        <a:xfrm>
          <a:off x="496200" y="3376332"/>
          <a:ext cx="9136960" cy="67519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3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accent6">
                  <a:lumMod val="50000"/>
                </a:schemeClr>
              </a:solidFill>
            </a:rPr>
            <a:t>Переобтяження фактами та виснаження учнівства</a:t>
          </a:r>
        </a:p>
      </dsp:txBody>
      <dsp:txXfrm>
        <a:off x="496200" y="3376332"/>
        <a:ext cx="9136960" cy="675196"/>
      </dsp:txXfrm>
    </dsp:sp>
    <dsp:sp modelId="{113AABF3-3DBD-4F44-A83D-57E9E0B82FEB}">
      <dsp:nvSpPr>
        <dsp:cNvPr id="0" name=""/>
        <dsp:cNvSpPr/>
      </dsp:nvSpPr>
      <dsp:spPr>
        <a:xfrm>
          <a:off x="74202" y="3291933"/>
          <a:ext cx="843995" cy="843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BB3EA-37F8-4AB5-A1E0-684E011D9448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Візуалізація та інтерактивні карти</a:t>
          </a:r>
          <a:endParaRPr lang="uk-UA" sz="3000" kern="1200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39687"/>
        <a:ext cx="3286125" cy="1971675"/>
      </dsp:txXfrm>
    </dsp:sp>
    <dsp:sp modelId="{9859DF24-FB8C-43D3-B20F-7CA61A5D6EF3}">
      <dsp:nvSpPr>
        <dsp:cNvPr id="0" name=""/>
        <dsp:cNvSpPr/>
      </dsp:nvSpPr>
      <dsp:spPr>
        <a:xfrm>
          <a:off x="3614737" y="73245"/>
          <a:ext cx="3286125" cy="197167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Історичні квести та ігри</a:t>
          </a:r>
          <a:endParaRPr lang="uk-UA" sz="3000" kern="1200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614737" y="73245"/>
        <a:ext cx="3286125" cy="1971675"/>
      </dsp:txXfrm>
    </dsp:sp>
    <dsp:sp modelId="{F781B4CA-9F40-462B-B594-07CD63A27B6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Проєктна діяльність</a:t>
          </a:r>
          <a:endParaRPr lang="uk-UA" sz="3000" kern="1200" dirty="0">
            <a:solidFill>
              <a:srgbClr val="002060"/>
            </a:solidFill>
          </a:endParaRPr>
        </a:p>
      </dsp:txBody>
      <dsp:txXfrm>
        <a:off x="7229475" y="39687"/>
        <a:ext cx="3286125" cy="1971675"/>
      </dsp:txXfrm>
    </dsp:sp>
    <dsp:sp modelId="{33A4E4E4-F7F2-4465-92B7-8B2FAC4D734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Використання першоджерел та медіаграмотності</a:t>
          </a:r>
          <a:endParaRPr lang="uk-UA" sz="3000" kern="1200" dirty="0">
            <a:solidFill>
              <a:srgbClr val="002060"/>
            </a:solidFill>
          </a:endParaRPr>
        </a:p>
      </dsp:txBody>
      <dsp:txXfrm>
        <a:off x="1807368" y="2339975"/>
        <a:ext cx="3286125" cy="1971675"/>
      </dsp:txXfrm>
    </dsp:sp>
    <dsp:sp modelId="{33D484FA-F62E-423F-AED2-E57E1F5FE771}">
      <dsp:nvSpPr>
        <dsp:cNvPr id="0" name=""/>
        <dsp:cNvSpPr/>
      </dsp:nvSpPr>
      <dsp:spPr>
        <a:xfrm>
          <a:off x="5257799" y="2373533"/>
          <a:ext cx="3286125" cy="197167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Інтеграція з іншими предметами</a:t>
          </a:r>
          <a:endParaRPr lang="uk-UA" sz="3000" kern="1200" dirty="0">
            <a:solidFill>
              <a:srgbClr val="002060"/>
            </a:solidFill>
          </a:endParaRPr>
        </a:p>
      </dsp:txBody>
      <dsp:txXfrm>
        <a:off x="5257799" y="2373533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07512-38AF-4A93-8B37-01A3844B7BE6}">
      <dsp:nvSpPr>
        <dsp:cNvPr id="0" name=""/>
        <dsp:cNvSpPr/>
      </dsp:nvSpPr>
      <dsp:spPr>
        <a:xfrm rot="16200000">
          <a:off x="282943" y="-282668"/>
          <a:ext cx="5201175" cy="5766512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800" b="1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Онлайн-карти:</a:t>
          </a:r>
          <a:r>
            <a:rPr lang="uk-UA" sz="2800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800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Використовуйте такі платформи, як </a:t>
          </a:r>
          <a:r>
            <a:rPr lang="uk-UA" sz="2800" kern="1200" dirty="0" err="1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Google</a:t>
          </a:r>
          <a:r>
            <a:rPr lang="uk-UA" sz="2800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kern="1200" dirty="0" err="1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Earth</a:t>
          </a:r>
          <a:r>
            <a:rPr lang="uk-UA" sz="2800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або спеціалізовані історичні карти, щоб віртуально "подорожувати" місцями подій. Можна накладати шари з історичними кордонами, позначками важливих битв чи міст.</a:t>
          </a:r>
          <a:endParaRPr lang="uk-UA" sz="2800" kern="1200" dirty="0">
            <a:solidFill>
              <a:srgbClr val="7030A0"/>
            </a:solidFill>
          </a:endParaRPr>
        </a:p>
      </dsp:txBody>
      <dsp:txXfrm rot="5400000">
        <a:off x="275" y="1040235"/>
        <a:ext cx="5766512" cy="3120705"/>
      </dsp:txXfrm>
    </dsp:sp>
    <dsp:sp modelId="{BAA751B8-7A65-49B3-8A2F-29E60F67F12B}">
      <dsp:nvSpPr>
        <dsp:cNvPr id="0" name=""/>
        <dsp:cNvSpPr/>
      </dsp:nvSpPr>
      <dsp:spPr>
        <a:xfrm rot="16200000">
          <a:off x="6240831" y="-73005"/>
          <a:ext cx="5201175" cy="5347186"/>
        </a:xfrm>
        <a:prstGeom prst="flowChartManualOperati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800" b="1" kern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Створення власних карт:</a:t>
          </a:r>
          <a:endParaRPr lang="uk-UA" sz="2800" kern="1200" dirty="0">
            <a:solidFill>
              <a:srgbClr val="0070C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800" kern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Запропонуйте учням створити власні карти певного історичного періоду, позначаючи ключові об'єкти та події. Це може бути як паперова, так і цифрова версія (наприклад, за допомогою інструментів для створення інфографіки).</a:t>
          </a:r>
          <a:endParaRPr lang="uk-UA" sz="2800" kern="1200" dirty="0">
            <a:solidFill>
              <a:srgbClr val="0070C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5400000">
        <a:off x="6167826" y="1040235"/>
        <a:ext cx="5347186" cy="3120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A6621-B6E9-487C-B909-CA1E9ECC0AF1}">
      <dsp:nvSpPr>
        <dsp:cNvPr id="0" name=""/>
        <dsp:cNvSpPr/>
      </dsp:nvSpPr>
      <dsp:spPr>
        <a:xfrm>
          <a:off x="-6089486" y="-931710"/>
          <a:ext cx="7248946" cy="7248946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C7D2B-2C3A-43F9-AF40-F893A968BA23}">
      <dsp:nvSpPr>
        <dsp:cNvPr id="0" name=""/>
        <dsp:cNvSpPr/>
      </dsp:nvSpPr>
      <dsp:spPr>
        <a:xfrm>
          <a:off x="822101" y="237749"/>
          <a:ext cx="10022250" cy="118108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62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noProof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Гейміфікація</a:t>
          </a:r>
          <a:r>
            <a:rPr lang="uk-UA" sz="2000" b="0" i="0" kern="1200" noProof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- це використання ігрових елементів, як системи мотивування учнів до освітнього процесу, в якій закладені певні мета, завдання та результати</a:t>
          </a:r>
          <a:r>
            <a:rPr lang="ru-RU" sz="1800" b="0" i="0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2101" y="237749"/>
        <a:ext cx="10022250" cy="1181089"/>
      </dsp:txXfrm>
    </dsp:sp>
    <dsp:sp modelId="{D0FF1A82-2178-4EC6-A791-32058B107238}">
      <dsp:nvSpPr>
        <dsp:cNvPr id="0" name=""/>
        <dsp:cNvSpPr/>
      </dsp:nvSpPr>
      <dsp:spPr>
        <a:xfrm>
          <a:off x="102263" y="310475"/>
          <a:ext cx="1035636" cy="103563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44454-38A7-48D8-B7E3-A4FB71349162}">
      <dsp:nvSpPr>
        <dsp:cNvPr id="0" name=""/>
        <dsp:cNvSpPr/>
      </dsp:nvSpPr>
      <dsp:spPr>
        <a:xfrm>
          <a:off x="1157860" y="1657018"/>
          <a:ext cx="9977797" cy="82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62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000" b="1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Рольові ігри "Історичний суд":</a:t>
          </a:r>
          <a:r>
            <a:rPr lang="uk-UA" sz="2000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Учні можуть взяти на себе ролі історичних постатей (гетьманів, козацьких старшин, діячів культури) і "судити" їхні рішення або дії. Це розвиває критичне мислення та вміння аргументувати свою позицію</a:t>
          </a:r>
          <a:r>
            <a:rPr lang="uk-UA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157860" y="1657018"/>
        <a:ext cx="9977797" cy="828509"/>
      </dsp:txXfrm>
    </dsp:sp>
    <dsp:sp modelId="{398830B5-5223-4682-A1BF-138010160778}">
      <dsp:nvSpPr>
        <dsp:cNvPr id="0" name=""/>
        <dsp:cNvSpPr/>
      </dsp:nvSpPr>
      <dsp:spPr>
        <a:xfrm>
          <a:off x="564011" y="1553454"/>
          <a:ext cx="1035636" cy="103563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782DD-1F74-4C83-A098-37D9DAF904EC}">
      <dsp:nvSpPr>
        <dsp:cNvPr id="0" name=""/>
        <dsp:cNvSpPr/>
      </dsp:nvSpPr>
      <dsp:spPr>
        <a:xfrm>
          <a:off x="1081829" y="2899998"/>
          <a:ext cx="9977797" cy="82850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62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Квести з QR-кодами:</a:t>
          </a:r>
          <a:r>
            <a:rPr lang="uk-UA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Розробіть квест, де кожний етап містить QR-код, який веде до питання або завдання, пов'язаного з певною історичною подією чи особою. Відповідь (або її частина) відкриває наступний етап.</a:t>
          </a:r>
          <a:endParaRPr lang="uk-UA" sz="2000" kern="1200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81829" y="2899998"/>
        <a:ext cx="9977797" cy="828509"/>
      </dsp:txXfrm>
    </dsp:sp>
    <dsp:sp modelId="{9309AF1A-F434-449A-B8E4-E7B228B37A08}">
      <dsp:nvSpPr>
        <dsp:cNvPr id="0" name=""/>
        <dsp:cNvSpPr/>
      </dsp:nvSpPr>
      <dsp:spPr>
        <a:xfrm>
          <a:off x="564011" y="2796434"/>
          <a:ext cx="1035636" cy="103563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4277F-772C-4D19-B807-2CE377C6F5FF}">
      <dsp:nvSpPr>
        <dsp:cNvPr id="0" name=""/>
        <dsp:cNvSpPr/>
      </dsp:nvSpPr>
      <dsp:spPr>
        <a:xfrm>
          <a:off x="606826" y="4142977"/>
          <a:ext cx="10452801" cy="82850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62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Настільні ігри:</a:t>
          </a:r>
          <a:r>
            <a:rPr lang="uk-UA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Використання готових або створення власних настільних ігор на історичну тематику. Це можуть бути вікторини, ігри-</a:t>
          </a:r>
          <a:r>
            <a:rPr lang="uk-UA" sz="2000" kern="120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ходилки</a:t>
          </a:r>
          <a:r>
            <a:rPr lang="uk-UA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де кожен крок пов'язаний з історичним фактом</a:t>
          </a:r>
          <a:r>
            <a:rPr lang="uk-UA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kern="1200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06826" y="4142977"/>
        <a:ext cx="10452801" cy="828509"/>
      </dsp:txXfrm>
    </dsp:sp>
    <dsp:sp modelId="{DE75CF79-B715-4C31-A618-D4AF24C1A282}">
      <dsp:nvSpPr>
        <dsp:cNvPr id="0" name=""/>
        <dsp:cNvSpPr/>
      </dsp:nvSpPr>
      <dsp:spPr>
        <a:xfrm>
          <a:off x="89007" y="4039413"/>
          <a:ext cx="1035636" cy="103563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5797E-240E-4E43-B54E-D8CF52CDA62E}">
      <dsp:nvSpPr>
        <dsp:cNvPr id="0" name=""/>
        <dsp:cNvSpPr/>
      </dsp:nvSpPr>
      <dsp:spPr>
        <a:xfrm rot="16200000">
          <a:off x="-980978" y="987926"/>
          <a:ext cx="5805181" cy="3829329"/>
        </a:xfrm>
        <a:prstGeom prst="flowChartManualOperati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Аналіз історичних документів:</a:t>
          </a:r>
          <a:r>
            <a:rPr lang="uk-UA" sz="2600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Працюйте з уривками з літописів, універсалів, мемуарів, листів. Обговорюйте, як ці документи відображають дух часу, які емоції вони викликають</a:t>
          </a:r>
          <a:endParaRPr lang="uk-UA" sz="2600" kern="1200" dirty="0">
            <a:solidFill>
              <a:srgbClr val="7030A0"/>
            </a:solidFill>
          </a:endParaRPr>
        </a:p>
      </dsp:txBody>
      <dsp:txXfrm rot="5400000">
        <a:off x="6948" y="1161036"/>
        <a:ext cx="3829329" cy="3483109"/>
      </dsp:txXfrm>
    </dsp:sp>
    <dsp:sp modelId="{70D11373-F8B5-4E1B-BEFA-42CB6C5D426F}">
      <dsp:nvSpPr>
        <dsp:cNvPr id="0" name=""/>
        <dsp:cNvSpPr/>
      </dsp:nvSpPr>
      <dsp:spPr>
        <a:xfrm rot="16200000">
          <a:off x="3306813" y="756395"/>
          <a:ext cx="5805181" cy="4292390"/>
        </a:xfrm>
        <a:prstGeom prst="flowChartManualOperati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Порівняльний аналіз:</a:t>
          </a:r>
          <a:r>
            <a:rPr lang="uk-UA" sz="2600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Запропонуйте учням порівняти різні версії однієї і тієї ж події, представлені в різних джерелах (наприклад, у вітчизняних та іноземних істориків).   Це формує навички </a:t>
          </a:r>
          <a:r>
            <a:rPr lang="uk-UA" sz="26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критичного мислення</a:t>
          </a:r>
          <a:r>
            <a:rPr lang="uk-UA" sz="2600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та </a:t>
          </a:r>
          <a:r>
            <a:rPr lang="uk-UA" sz="26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медіаграмотності</a:t>
          </a:r>
          <a:endParaRPr lang="uk-UA" sz="2600" kern="1200" dirty="0">
            <a:solidFill>
              <a:srgbClr val="C00000"/>
            </a:solidFill>
          </a:endParaRPr>
        </a:p>
      </dsp:txBody>
      <dsp:txXfrm rot="5400000">
        <a:off x="4063209" y="1161035"/>
        <a:ext cx="4292390" cy="3483109"/>
      </dsp:txXfrm>
    </dsp:sp>
    <dsp:sp modelId="{E2A62728-D33B-4704-8052-170FB5651D53}">
      <dsp:nvSpPr>
        <dsp:cNvPr id="0" name=""/>
        <dsp:cNvSpPr/>
      </dsp:nvSpPr>
      <dsp:spPr>
        <a:xfrm rot="16200000">
          <a:off x="7286855" y="1295675"/>
          <a:ext cx="5805181" cy="3213831"/>
        </a:xfrm>
        <a:prstGeom prst="flowChartManualOperati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600" b="1" kern="1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Візуальні джерела:</a:t>
          </a:r>
          <a:r>
            <a:rPr lang="uk-UA" sz="2600" kern="1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Аналіз історичних картин, гравюр, фотографій (якщо вони стосуються пізніших періодів або їхніх реконструкцій). Звертайте увагу на деталі, символіку, зображені емоції.</a:t>
          </a:r>
          <a:endParaRPr lang="uk-UA" sz="2600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8582530" y="1161036"/>
        <a:ext cx="3213831" cy="3483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126CA-23D9-4629-8D4B-24CF4FD4589A}">
      <dsp:nvSpPr>
        <dsp:cNvPr id="0" name=""/>
        <dsp:cNvSpPr/>
      </dsp:nvSpPr>
      <dsp:spPr>
        <a:xfrm>
          <a:off x="-5993236" y="-917316"/>
          <a:ext cx="7136475" cy="7136475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9A8B0-9265-450B-B3F7-9D320543AD45}">
      <dsp:nvSpPr>
        <dsp:cNvPr id="0" name=""/>
        <dsp:cNvSpPr/>
      </dsp:nvSpPr>
      <dsp:spPr>
        <a:xfrm>
          <a:off x="735895" y="530184"/>
          <a:ext cx="9706538" cy="106036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6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400" b="1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"Живі картини" або інсценізації:</a:t>
          </a:r>
          <a:r>
            <a:rPr lang="uk-UA" sz="2400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Учні обирають відому історичну подію або картину та відтворюють її, "оживляючи" персонажів. Це може бути короткий театральний етюд.</a:t>
          </a:r>
          <a:endParaRPr lang="uk-UA" sz="2400" kern="1200" dirty="0">
            <a:solidFill>
              <a:schemeClr val="accent5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5895" y="530184"/>
        <a:ext cx="9706538" cy="1060368"/>
      </dsp:txXfrm>
    </dsp:sp>
    <dsp:sp modelId="{062310C9-3B64-47FD-95DD-A760CC57AA09}">
      <dsp:nvSpPr>
        <dsp:cNvPr id="0" name=""/>
        <dsp:cNvSpPr/>
      </dsp:nvSpPr>
      <dsp:spPr>
        <a:xfrm>
          <a:off x="73165" y="397638"/>
          <a:ext cx="1325460" cy="132546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0AB21-F359-43AA-8724-222F3D8979E4}">
      <dsp:nvSpPr>
        <dsp:cNvPr id="0" name=""/>
        <dsp:cNvSpPr/>
      </dsp:nvSpPr>
      <dsp:spPr>
        <a:xfrm>
          <a:off x="1121339" y="1918397"/>
          <a:ext cx="9321094" cy="146504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6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200" b="1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Дослідницькі </a:t>
          </a:r>
          <a:r>
            <a:rPr lang="uk-UA" sz="2200" b="1" kern="1200" dirty="0" err="1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uk-UA" sz="2200" b="1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200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Запропонуйте учням дослідити біографію невідомого героя, історію свого населеного пункту в досліджуваний період, або вплив певної події на сучасність. Результати можуть бути представлені у вигляді презентацій, відеороликів, міні-музеїв.</a:t>
          </a:r>
          <a:endParaRPr lang="uk-UA" sz="2200" kern="1200" dirty="0">
            <a:solidFill>
              <a:srgbClr val="7030A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121339" y="1918397"/>
        <a:ext cx="9321094" cy="1465047"/>
      </dsp:txXfrm>
    </dsp:sp>
    <dsp:sp modelId="{B9405084-655D-47F5-B3B5-58FB9EFE41AA}">
      <dsp:nvSpPr>
        <dsp:cNvPr id="0" name=""/>
        <dsp:cNvSpPr/>
      </dsp:nvSpPr>
      <dsp:spPr>
        <a:xfrm>
          <a:off x="458609" y="1988190"/>
          <a:ext cx="1325460" cy="132546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42439-8572-48F3-AE3F-040F4F8BFD49}">
      <dsp:nvSpPr>
        <dsp:cNvPr id="0" name=""/>
        <dsp:cNvSpPr/>
      </dsp:nvSpPr>
      <dsp:spPr>
        <a:xfrm>
          <a:off x="735895" y="3632413"/>
          <a:ext cx="9706538" cy="121811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6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200" b="1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Створення подкастів або </a:t>
          </a:r>
          <a:r>
            <a:rPr lang="uk-UA" sz="2200" b="1" kern="1200" dirty="0" err="1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відеоблогів</a:t>
          </a:r>
          <a:r>
            <a:rPr lang="uk-UA" sz="2200" b="1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200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Учні можуть створювати короткі аудіо- чи відеоматеріали, де вони розповідають про певні історичні події, аналізують їх або беруть "інтерв'ю" у вигаданих історичних персонажів</a:t>
          </a:r>
          <a:r>
            <a:rPr lang="uk-UA" sz="2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5895" y="3632413"/>
        <a:ext cx="9706538" cy="1218119"/>
      </dsp:txXfrm>
    </dsp:sp>
    <dsp:sp modelId="{72468110-FC97-43F9-A353-1FB0C1CAB1D0}">
      <dsp:nvSpPr>
        <dsp:cNvPr id="0" name=""/>
        <dsp:cNvSpPr/>
      </dsp:nvSpPr>
      <dsp:spPr>
        <a:xfrm>
          <a:off x="73165" y="3578743"/>
          <a:ext cx="1325460" cy="132546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98C1C-93AA-42AA-9DD4-1611A74B4051}">
      <dsp:nvSpPr>
        <dsp:cNvPr id="0" name=""/>
        <dsp:cNvSpPr/>
      </dsp:nvSpPr>
      <dsp:spPr>
        <a:xfrm>
          <a:off x="2544" y="144314"/>
          <a:ext cx="5425839" cy="23627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900" b="1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"Історична галерея":</a:t>
          </a:r>
          <a:r>
            <a:rPr lang="uk-UA" sz="2900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Обговорення картин, що зображують історичні події або персонажів </a:t>
          </a:r>
          <a:endParaRPr lang="uk-UA" sz="2900" kern="1200" dirty="0">
            <a:solidFill>
              <a:schemeClr val="accent5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544" y="144314"/>
        <a:ext cx="5425839" cy="2362729"/>
      </dsp:txXfrm>
    </dsp:sp>
    <dsp:sp modelId="{81A414AE-EA87-4691-8DB4-E7CEB3A94DBD}">
      <dsp:nvSpPr>
        <dsp:cNvPr id="0" name=""/>
        <dsp:cNvSpPr/>
      </dsp:nvSpPr>
      <dsp:spPr>
        <a:xfrm>
          <a:off x="6038227" y="242688"/>
          <a:ext cx="5545124" cy="216598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900" b="1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"Музика епохи":</a:t>
          </a:r>
          <a:r>
            <a:rPr lang="uk-UA" sz="2900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900" b="1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Прослуховування</a:t>
          </a:r>
          <a:r>
            <a:rPr lang="uk-UA" sz="2900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музичних творів, що могли бути популярними в той час (наприклад, козацькі пісні, думи).</a:t>
          </a:r>
          <a:endParaRPr lang="uk-UA" sz="2900" kern="1200" dirty="0">
            <a:solidFill>
              <a:schemeClr val="accent5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038227" y="242688"/>
        <a:ext cx="5545124" cy="2165981"/>
      </dsp:txXfrm>
    </dsp:sp>
    <dsp:sp modelId="{BA1985A0-002F-4AB3-A194-38D24B5816FB}">
      <dsp:nvSpPr>
        <dsp:cNvPr id="0" name=""/>
        <dsp:cNvSpPr/>
      </dsp:nvSpPr>
      <dsp:spPr>
        <a:xfrm>
          <a:off x="3003950" y="3116886"/>
          <a:ext cx="5577995" cy="219982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900" b="1" kern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uk-UA" sz="2900" b="1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Літературні читання":</a:t>
          </a:r>
          <a:r>
            <a:rPr lang="uk-UA" sz="2900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Використання уривків з художніх творів, що відображають історичний період (наприклад, з творів про Козаччину).</a:t>
          </a:r>
          <a:endParaRPr lang="uk-UA" sz="2900" kern="1200" dirty="0">
            <a:solidFill>
              <a:schemeClr val="accent5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003950" y="3116886"/>
        <a:ext cx="5577995" cy="2199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3C026-DA7C-48FB-95E5-F1A017FF7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58D030B-4D5F-4A7C-8D7B-E8085FC31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A5CF3-A9F2-42E3-ADCD-4B7DA270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EFE566-3E34-4CCB-9408-5B803C83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F26ACE-233F-4E30-95B9-EAD20F9E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75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D3543-115F-428F-8908-00642618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E167A50-F47F-488F-B279-9EEBA5676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4C0801-2D4E-4F57-BE25-E468D7C6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0865DB-D571-4F2A-B1AE-CDDED400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F669E7-7F55-44FC-95C9-EA603233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11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D1ECFFB-2751-4BAF-97C2-FE0105E11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5461F6C-DCCB-4FEF-A985-6072158A4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FF5F26-AEE6-4562-BB4B-E7C4B951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57DBEF-F921-4410-A02C-F4FCA872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E5D92A-1B69-4A66-B2D6-7EE7BC73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58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07D1-32E7-49B6-AD03-8D97FB5D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5C3421-9D2D-4958-B30B-69B8049A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A1A606-16E4-4314-B399-207DD3B5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9F2D05-5990-40F0-B279-E73C6677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060791-5A17-44DB-935D-1A0515EC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3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B3A20-2DE7-484A-A64E-0B67C352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E5EBECB-F508-4160-BEE5-BE5FA7022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9E1C5D-AA66-4016-8924-35C525A5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7CDB2-EC16-42D3-80E4-37002A10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3389F0-0D1F-49D1-A6E9-593A7984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18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5EB06-1D58-4698-A774-969F6DB5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F3953-6620-4F86-B719-1E82C57B0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4A1F43-95BD-44D6-9B1D-A6ADE69EF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6DE744-4FF0-40D3-A0F0-185F20DB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12C4D53-EDE8-42F1-B6FE-04326637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739F38F-129F-4F7A-AAE8-CD9306D7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65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DBF0D-193A-4E0E-A653-3A98FB21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7B1700-66B0-4D71-BF85-DAF385415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ABBDDE-5081-410F-A1B7-DD414F60C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D86D48A-AD25-4179-A5B8-EAF22BC89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E62494B-4FB5-4978-A894-CDE07FBE7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167495-2DE7-4329-BBAD-17AC6782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E686745-A7F4-4BC6-988F-A583AE6E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07CA449-6C57-4C59-9234-685088D7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58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CDFDC-C1F1-47E8-ABFB-CD181E7C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C070121-D0FA-4232-9438-4B950AFE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267FC2-FDB4-419A-93A1-6EEB1C59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A519D-DF00-4C84-B7E7-4FDEDF6D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16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0672B10-2A67-49FD-B0CF-E32DCBE3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F3A604-DE67-4679-8CC7-60AF2CE8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38F62C-00F7-4C6A-BE07-D3BE0F52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84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CC3F7-DD2A-4D79-B22C-9A8926EC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97D69F-08DA-4442-9533-A0C81C2A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70DAEA-E62B-4738-95C6-C12FB598E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4056DB-94CE-4891-9DE8-3BC7D35B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FCE425-5399-426D-A4F5-84E05ADD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0558AF2-13FE-4683-9015-25081D7C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14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E9AA5-E11F-45F1-942A-31C064B6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EF33BF8-8505-4E56-917A-0694DFD7A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D981E6-B715-4869-9D6A-568E1C087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4CA481-5909-4B80-809B-1E7F671E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50E25D-45F3-4F6C-B6E3-09ADCC0C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DD9402-DD57-40E4-9ADD-02BE91D0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22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D7BBD1-7D63-455E-8392-8B7FEB50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25F84DB-E0AF-49D4-9F62-71F434E18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DF0AA6-41B4-40A5-B499-2F97E678E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D410-A582-4439-ACDF-4559EE3F7927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1BFE2F-99FB-43F7-BB5E-07A2B8DF4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A19678-D641-4A28-9179-3F0B8D381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5236-AC83-4C11-9A0C-8BE3638A90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36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0A4D4CD-C326-48E6-875B-2C6BE961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084" y="209726"/>
            <a:ext cx="9840285" cy="1438762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b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Свобода означає відповідальність, ось чому більшість людей боїться її.</a:t>
            </a:r>
            <a:br>
              <a:rPr lang="uk-UA" sz="24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Бернард Шоу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63F0591C-B613-4BE3-841E-18E50F306D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7" y="2650921"/>
            <a:ext cx="5570290" cy="3196206"/>
          </a:xfr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976D435-60BB-4EC7-BD54-95277BCD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8304" y="1825625"/>
            <a:ext cx="4575495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</a:t>
            </a:r>
          </a:p>
          <a:p>
            <a:pPr marL="0" indent="0" algn="ctr">
              <a:buNone/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ЗЗСО в умовах реалізації НУШ: громадянська та </a:t>
            </a:r>
          </a:p>
          <a:p>
            <a:pPr marL="0" indent="0" algn="ctr">
              <a:buNone/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освітня галузь, «Суспільствознавство»</a:t>
            </a:r>
          </a:p>
          <a:p>
            <a:pPr marL="0" indent="0" algn="ctr">
              <a:buNone/>
            </a:pPr>
            <a:endParaRPr lang="uk-UA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</a:t>
            </a:r>
            <a:r>
              <a:rPr lang="uk-UA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К.Маліцька</a:t>
            </a:r>
            <a:endParaRPr lang="uk-UA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4065A-215D-492F-8B24-F0776AEAA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2" y="337861"/>
            <a:ext cx="2094452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0549A-718B-4A68-81F1-F51F5A8D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27" y="180567"/>
            <a:ext cx="7889147" cy="1325563"/>
          </a:xfrm>
        </p:spPr>
        <p:txBody>
          <a:bodyPr/>
          <a:lstStyle/>
          <a:p>
            <a:r>
              <a:rPr lang="uk-UA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Проєктна діяльність</a:t>
            </a:r>
            <a:endParaRPr lang="uk-UA" dirty="0">
              <a:solidFill>
                <a:srgbClr val="7030A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4E510DC-A919-48E5-A3AE-3A55774CB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834197"/>
              </p:ext>
            </p:extLst>
          </p:nvPr>
        </p:nvGraphicFramePr>
        <p:xfrm>
          <a:off x="838200" y="1249960"/>
          <a:ext cx="10515600" cy="530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15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DBEAE-6957-4838-BCB9-212DD9A0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852" y="365125"/>
            <a:ext cx="9717947" cy="101066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Інтеграція з іншими предметами</a:t>
            </a:r>
            <a:br>
              <a:rPr lang="uk-U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3CAEFA94-411C-428B-9741-8F01552F0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737819"/>
              </p:ext>
            </p:extLst>
          </p:nvPr>
        </p:nvGraphicFramePr>
        <p:xfrm>
          <a:off x="452306" y="1031846"/>
          <a:ext cx="11585896" cy="546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92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51C7E-67A7-41C5-A9DF-103A4B3E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109057"/>
            <a:ext cx="12015831" cy="1493499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«ОСНОВИ ПРАВОЗНАВСТВА»</a:t>
            </a:r>
            <a:b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Теми інтерактивних вправ для обговорення  у формі:  «Я думаю так», «Залишіть за мною останнє слово»,  «Тільки одна хвилина»,      « Займи позицію» / «так»/ «ні»  або ж для написання есе на задану тему</a:t>
            </a:r>
            <a:endParaRPr lang="uk-UA" sz="24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DFC5391-AA00-45EC-97B7-CD4DAD665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321505"/>
              </p:ext>
            </p:extLst>
          </p:nvPr>
        </p:nvGraphicFramePr>
        <p:xfrm>
          <a:off x="725864" y="1517715"/>
          <a:ext cx="11029361" cy="462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98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B880CC-1130-459A-B352-22005155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457200"/>
            <a:ext cx="5301842" cy="13212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«ОСНОВИ ПРАВОЗНАВСТВА». </a:t>
            </a:r>
            <a:br>
              <a:rPr lang="uk-UA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розвитку, компетентностей, критичного мислення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1BE93FFC-E42D-4952-9479-F48F48524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5561"/>
            <a:ext cx="5631809" cy="61742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Кейс-метод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розбір конкретних ситуацій на встановлення,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норми права порушено, які права та обов'язки сторін, та запропонувати шляхи вирішення конфлікту згідно з законодавством);</a:t>
            </a:r>
            <a:endParaRPr lang="uk-UA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«Громадські  слухання»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приводу ініціативи нового закону, законопроекту або вирішення певної суспільно-правової проблеми (наприклад, будівництво нового об'єкту, зміна правил благоустрою). Учні можуть виконувати ролі представників різних зацікавлених сторін: місцевих жителів, бізнесу, громадських організацій, експертів, депутатів)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«правових щоденників» 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 та аналіз новин на правову тематику; цікаві юридичні аспекти повсякденного життя)</a:t>
            </a:r>
            <a:endParaRPr lang="uk-UA" sz="1800" b="1" dirty="0"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«Риб'яча кістка» (діаграма Ісікави)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(для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алізу складних правових проблем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Інтерактивні онлайн-ресурси та вікторини(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икористовуйте онлайн-платформи для створення інтерактивних вікторин, квестів або ігор на правознавчу тематику (наприклад,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Kahoot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Quizizz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LearningApps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Це можуть бути питання на знання термінів, тест на відповідність, "хто хоче стати мільйонером" тощо.</a:t>
            </a:r>
            <a:endParaRPr lang="uk-UA" sz="1800" i="1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90E8BEE2-2335-4F35-94E8-D8DB8E502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3616" y="1778465"/>
            <a:ext cx="5329806" cy="48736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 досліджень/ міні- проєктів на уроках в парах/групах або як  домашнє завдання та форми їх презентації з наступним дебрифінгом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Створення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«візітівки»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держави ( 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класифікація держав за формами);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«Візія»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поставлене вчителем/вчителькою завдання учні добирають витяги із нормативно-правових актів для посилання на підготовлену відповідь, наприклад, «Авторські права неповнолітніх», «Взаємні права батьків та дітей», « Структура судової влади в Україні»);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«Правова стіна» 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(розробка плакатів, схем, ментальних карт для візуалізації правової концепції, наприклад «Відповідальність в умовах воєнного стану», «Права людини в умовах надзвичайних ситуацій/воєнного стану»);</a:t>
            </a:r>
          </a:p>
        </p:txBody>
      </p:sp>
    </p:spTree>
    <p:extLst>
      <p:ext uri="{BB962C8B-B14F-4D97-AF65-F5344CB8AC3E}">
        <p14:creationId xmlns:p14="http://schemas.microsoft.com/office/powerpoint/2010/main" val="328034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1C261-EA6E-46E3-B192-73DEFF82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5" y="139981"/>
            <a:ext cx="10653074" cy="154867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uk-UA" sz="28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Дебрифінг на уроці </a:t>
            </a:r>
            <a:r>
              <a:rPr lang="uk-UA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це процес обговорення та аналізу діяльності, події або досвіду, який щойно відбувся, з метою виявлення сильних та слабких сторін, навчання на помилках та покращення майбутньої роботи. </a:t>
            </a:r>
            <a:br>
              <a:rPr lang="uk-UA" sz="24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22E937-2093-41AF-AF90-F89FDA130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58" y="1825625"/>
            <a:ext cx="4845377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 та рефлексія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на помилках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знань та навичок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 зв’язок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 навчання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майбутніх завдань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CE64EAD-7FF5-4FBD-8CDE-6A6B5B4D6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2086" y="2092751"/>
            <a:ext cx="3509913" cy="4084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проводити дебрифінг на уроці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чіткі питання;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 середовище;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 слухання;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навичок;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18C3F7-D7BB-44CA-BD09-60308C313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955" y="2498655"/>
            <a:ext cx="3509913" cy="24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8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A3452-71A2-470E-9860-B7AFA521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46"/>
            <a:ext cx="10515600" cy="822122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Практичний зміст історії України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8615A0B-B9A5-455F-BDB2-EA5D0CA40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339" y="1233182"/>
            <a:ext cx="5209565" cy="494378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5 - 6 клас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лінією часу;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Подорож у минуле України;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часу «Свідком яких подій я б хотів/ хотіла стати»;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історичних джерел;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«Що там на стелажах сімейного архіву»;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«Історична мозаїка»;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«Поговоримо про важливе»;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«Історія у світлинах»;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E8E72046-9ED3-4703-B1B1-2FFB32AF39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23" y="830510"/>
            <a:ext cx="3716323" cy="14764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049C9A-B95B-4D66-803A-8629BCD0AB6B}"/>
              </a:ext>
            </a:extLst>
          </p:cNvPr>
          <p:cNvSpPr txBox="1"/>
          <p:nvPr/>
        </p:nvSpPr>
        <p:spPr>
          <a:xfrm>
            <a:off x="5964573" y="3036815"/>
            <a:ext cx="5620624" cy="3780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«Міфи в історії»;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«Готський погляд на історію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гуннів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»;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«Квітка досягнень»;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Артплакат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діяча за певним планом</a:t>
            </a:r>
            <a:r>
              <a:rPr lang="uk-UA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«Проживаємо життя разом…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із( особою, спільнотою, населенням окремого регіону);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 себе на місце іншої людини»</a:t>
            </a:r>
            <a:endParaRPr kumimoji="0" lang="uk-U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7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AB6F7-A7BC-40EB-951F-A81DCDED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9" y="248387"/>
            <a:ext cx="3020037" cy="724736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7-11 класи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4CEA435-720C-4971-BAA2-FF622B8B8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616" y="973124"/>
            <a:ext cx="4104212" cy="56364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Міфи в історії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/Коло причин/наслідків…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Синхронізація подій історії Європи і Руси- України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«Знімаємо маски»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з лінією часу (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хронологія подій, лінія часу історичних спільнот…..)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Стратегічне кафе»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Політичний шторм»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«Знати, щоб вибирати»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 Паспорт історичного діяча»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 Знімаємо маски»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 Прямий ефір з Любецького з’їзду» (</a:t>
            </a:r>
            <a:r>
              <a:rPr kumimoji="0" lang="uk-UA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можна обрати інші події в історії України, людства);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6CB61C38-BB70-4DDB-8018-CADF04B35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4596" y="109057"/>
            <a:ext cx="4104214" cy="65005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«Що там у скрині імперії»;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Історія у світлинах»;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«Журналістські стандарти: право на рідну мову»;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«Календар державних свят»;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«Кола на воді»;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Правила гри: тиск імперій»;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Зроби вівцю кольоровою»;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«Квітка досягнень»;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«Плакати чи сміятися: історія в карикатурах»;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 стіл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«Міфи, які живлять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sovietikus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Рашизм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-ідеологія нацизму ХХІ століття»;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Права людини- сенс життя суспільства»;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«Новини про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 подію, особистість, спільноти, сусідів прикордоння і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270BCD-FE27-42C9-90A8-8904EC752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29" y="248387"/>
            <a:ext cx="3529766" cy="2028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204658-C70B-4C68-8B7C-AC599A619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30" y="2366789"/>
            <a:ext cx="3529765" cy="20288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C06627-FAD9-468C-90DA-40D3244B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42" y="4522839"/>
            <a:ext cx="3462654" cy="20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50204-764C-4004-A409-6EC0E54A85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9960" y="365125"/>
            <a:ext cx="9991288" cy="1325563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 та історична освітня галузь формує активне покоління, яке….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F2552B6-7402-4794-B6C7-C69098E2C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75820"/>
              </p:ext>
            </p:extLst>
          </p:nvPr>
        </p:nvGraphicFramePr>
        <p:xfrm>
          <a:off x="612396" y="1937858"/>
          <a:ext cx="11140580" cy="42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67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3BCBE-1C01-4907-81FF-11880C0A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історії- поле, де формуються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2F3E2F65-D778-4DBD-A0E9-3A26A1C86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841889"/>
              </p:ext>
            </p:extLst>
          </p:nvPr>
        </p:nvGraphicFramePr>
        <p:xfrm>
          <a:off x="302004" y="1795244"/>
          <a:ext cx="10830187" cy="438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614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90C7A-8D5F-461B-B0CF-0ED00858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391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історії враховують актуальні виклики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04A069E3-78C4-4301-A5C1-8CDC28D60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98020"/>
              </p:ext>
            </p:extLst>
          </p:nvPr>
        </p:nvGraphicFramePr>
        <p:xfrm>
          <a:off x="683702" y="1788011"/>
          <a:ext cx="9693480" cy="438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Графіка 12" descr="Bullseye with solid fill">
            <a:extLst>
              <a:ext uri="{FF2B5EF4-FFF2-40B4-BE49-F238E27FC236}">
                <a16:creationId xmlns:a16="http://schemas.microsoft.com/office/drawing/2014/main" id="{D6BF7A45-ED7D-4B8E-A227-CDA91EF34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0418" y="3071099"/>
            <a:ext cx="914400" cy="914400"/>
          </a:xfrm>
          <a:prstGeom prst="rect">
            <a:avLst/>
          </a:prstGeom>
        </p:spPr>
      </p:pic>
      <p:pic>
        <p:nvPicPr>
          <p:cNvPr id="15" name="Графіка 14" descr="Lightbulb and gear with solid fill">
            <a:extLst>
              <a:ext uri="{FF2B5EF4-FFF2-40B4-BE49-F238E27FC236}">
                <a16:creationId xmlns:a16="http://schemas.microsoft.com/office/drawing/2014/main" id="{BBFB5D9D-3B8C-4C92-9C15-C9459C8574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0902" y="4032794"/>
            <a:ext cx="914400" cy="914400"/>
          </a:xfrm>
          <a:prstGeom prst="rect">
            <a:avLst/>
          </a:prstGeom>
        </p:spPr>
      </p:pic>
      <p:pic>
        <p:nvPicPr>
          <p:cNvPr id="17" name="Графіка 16" descr="Books on shelf with solid fill">
            <a:extLst>
              <a:ext uri="{FF2B5EF4-FFF2-40B4-BE49-F238E27FC236}">
                <a16:creationId xmlns:a16="http://schemas.microsoft.com/office/drawing/2014/main" id="{228CACEC-65F1-4BF5-B779-EEE44B8328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4948" y="49944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0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CB819-35D1-49AC-A8E6-11094B35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92279"/>
            <a:ext cx="10905688" cy="104473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освітніх галузей ГІО та «Суспільствознавство»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130208-23EA-4DC8-95CE-5478481D7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955" y="1283516"/>
            <a:ext cx="6174297" cy="489344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галузь «ГІО» 5-8 класи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обраними ЗЗСО модельними програмами МОН з історії, громадянської освіти;</a:t>
            </a:r>
          </a:p>
          <a:p>
            <a:pPr marL="0" indent="0">
              <a:buNone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галузь «Суспільствознавство»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(9-11класи)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історія України, всесвітня історія, правознавство, громадянська освіта – за програмами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352BD55-BEDE-4991-965F-DDBFFE784C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21039" r="14068" b="13372"/>
          <a:stretch/>
        </p:blipFill>
        <p:spPr>
          <a:xfrm>
            <a:off x="8615493" y="1477766"/>
            <a:ext cx="2927759" cy="18389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0B2416-B9F3-4568-AF2B-B57B0F321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 b="7506"/>
          <a:stretch/>
        </p:blipFill>
        <p:spPr>
          <a:xfrm>
            <a:off x="7600426" y="3657498"/>
            <a:ext cx="3145870" cy="20634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084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E2A7B-2249-4DAF-B954-657AF679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8" y="365125"/>
            <a:ext cx="10414232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ПРИЙОМИ НА УРОЦІ ІСТОРІЇ УКРАЇНИ  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4061F03-5FF0-413D-B371-295D9BEF3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9990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28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59F23-272F-457D-A349-1091B846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962" y="365125"/>
            <a:ext cx="9801837" cy="616387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Візуалізація та інтерактивні карти</a:t>
            </a:r>
            <a:endParaRPr lang="uk-UA" dirty="0">
              <a:solidFill>
                <a:srgbClr val="0070C0"/>
              </a:solidFill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826E2B0E-C3A8-4542-94F4-C18DBB567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870268"/>
              </p:ext>
            </p:extLst>
          </p:nvPr>
        </p:nvGraphicFramePr>
        <p:xfrm>
          <a:off x="338356" y="1157681"/>
          <a:ext cx="11515287" cy="520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21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B354A-5AE3-4DC6-908F-7B6C389F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044" y="365126"/>
            <a:ext cx="7729756" cy="876446"/>
          </a:xfrm>
        </p:spPr>
        <p:txBody>
          <a:bodyPr/>
          <a:lstStyle/>
          <a:p>
            <a:r>
              <a:rPr lang="uk-UA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Історичні квести та ігри</a:t>
            </a:r>
            <a:endParaRPr lang="uk-UA" dirty="0">
              <a:solidFill>
                <a:srgbClr val="7030A0"/>
              </a:solidFill>
            </a:endParaRP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7D3BDFF6-D1BA-47ED-8514-A753C4D10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604187"/>
              </p:ext>
            </p:extLst>
          </p:nvPr>
        </p:nvGraphicFramePr>
        <p:xfrm>
          <a:off x="218114" y="1107348"/>
          <a:ext cx="11135686" cy="538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78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56123-FA55-41D7-A46F-9B2C9632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36"/>
            <a:ext cx="10515600" cy="48809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ПЕРШОДЖЕРЕЛ ТА МЕДІАГРАМОТНОСТІ</a:t>
            </a:r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85AC0851-F046-403E-AEBB-F8681E0182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903807"/>
              </p:ext>
            </p:extLst>
          </p:nvPr>
        </p:nvGraphicFramePr>
        <p:xfrm>
          <a:off x="194345" y="830510"/>
          <a:ext cx="11803310" cy="580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100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1428</Words>
  <Application>Microsoft Office PowerPoint</Application>
  <PresentationFormat>Широкий екран</PresentationFormat>
  <Paragraphs>128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   Свобода означає відповідальність, ось чому більшість людей боїться її.                                                                                                       Бернард Шоу </vt:lpstr>
      <vt:lpstr>Громадянська та історична освітня галузь формує активне покоління, яке….</vt:lpstr>
      <vt:lpstr>Викладання історії- поле, де формуються</vt:lpstr>
      <vt:lpstr>Вчителі історії враховують актуальні виклики:</vt:lpstr>
      <vt:lpstr>Програми освітніх галузей ГІО та «Суспільствознавство»</vt:lpstr>
      <vt:lpstr>ІНТЕРАКТИВНІ ПРИЙОМИ НА УРОЦІ ІСТОРІЇ УКРАЇНИ  </vt:lpstr>
      <vt:lpstr> Візуалізація та інтерактивні карти</vt:lpstr>
      <vt:lpstr>Історичні квести та ігри</vt:lpstr>
      <vt:lpstr>ВИКОРИСТАННЯ ПЕРШОДЖЕРЕЛ ТА МЕДІАГРАМОТНОСТІ</vt:lpstr>
      <vt:lpstr>Проєктна діяльність</vt:lpstr>
      <vt:lpstr>Інтеграція з іншими предметами </vt:lpstr>
      <vt:lpstr>«ОСНОВИ ПРАВОЗНАВСТВА» Теми інтерактивних вправ для обговорення  у формі:  «Я думаю так», «Залишіть за мною останнє слово»,  «Тільки одна хвилина»,      « Займи позицію» / «так»/ «ні»  або ж для написання есе на задану тему</vt:lpstr>
      <vt:lpstr>     «ОСНОВИ ПРАВОЗНАВСТВА».  Вправи для розвитку, компетентностей, критичного мислення</vt:lpstr>
      <vt:lpstr> Дебрифінг на уроці - це процес обговорення та аналізу діяльності, події або досвіду, який щойно відбувся, з метою виявлення сильних та слабких сторін, навчання на помилках та покращення майбутньої роботи.  </vt:lpstr>
      <vt:lpstr>  Практичний зміст історії України</vt:lpstr>
      <vt:lpstr>  7-11 класи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user1</dc:creator>
  <cp:lastModifiedBy>user1</cp:lastModifiedBy>
  <cp:revision>57</cp:revision>
  <dcterms:created xsi:type="dcterms:W3CDTF">2025-07-09T05:58:59Z</dcterms:created>
  <dcterms:modified xsi:type="dcterms:W3CDTF">2025-09-01T08:00:09Z</dcterms:modified>
</cp:coreProperties>
</file>